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73" r:id="rId3"/>
    <p:sldId id="257" r:id="rId4"/>
    <p:sldId id="258" r:id="rId5"/>
    <p:sldId id="259" r:id="rId6"/>
    <p:sldId id="260" r:id="rId7"/>
    <p:sldId id="266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215AFF5-037C-4F99-8FDD-54607186DABE}">
          <p14:sldIdLst>
            <p14:sldId id="256"/>
            <p14:sldId id="273"/>
            <p14:sldId id="257"/>
            <p14:sldId id="258"/>
            <p14:sldId id="259"/>
            <p14:sldId id="260"/>
          </p14:sldIdLst>
        </p14:section>
        <p14:section name="Untitled Section" id="{58BCE1D6-8527-4427-9407-024EE901F929}">
          <p14:sldIdLst>
            <p14:sldId id="266"/>
            <p14:sldId id="263"/>
            <p14:sldId id="264"/>
            <p14:sldId id="265"/>
            <p14:sldId id="267"/>
            <p14:sldId id="268"/>
            <p14:sldId id="269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7B09CA-8ACF-4014-AA64-B322937DDEB7}" v="8" dt="2024-04-30T03:56:18.9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29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0DBDF1-781F-421C-B60E-9394CB266196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4CA5E9C-4466-4FAE-9E71-B3919329C599}">
      <dgm:prSet/>
      <dgm:spPr/>
      <dgm:t>
        <a:bodyPr/>
        <a:lstStyle/>
        <a:p>
          <a:r>
            <a:rPr lang="en-US"/>
            <a:t>Problem Statement</a:t>
          </a:r>
        </a:p>
      </dgm:t>
    </dgm:pt>
    <dgm:pt modelId="{80B884C6-1C61-4FA3-94AE-A0744788A31C}" type="parTrans" cxnId="{890555FC-231E-4375-9F86-FE2914319F2C}">
      <dgm:prSet/>
      <dgm:spPr/>
      <dgm:t>
        <a:bodyPr/>
        <a:lstStyle/>
        <a:p>
          <a:endParaRPr lang="en-US"/>
        </a:p>
      </dgm:t>
    </dgm:pt>
    <dgm:pt modelId="{DD8B6BFF-D610-4A26-864E-284087B679A2}" type="sibTrans" cxnId="{890555FC-231E-4375-9F86-FE2914319F2C}">
      <dgm:prSet/>
      <dgm:spPr/>
      <dgm:t>
        <a:bodyPr/>
        <a:lstStyle/>
        <a:p>
          <a:endParaRPr lang="en-US"/>
        </a:p>
      </dgm:t>
    </dgm:pt>
    <dgm:pt modelId="{3D253715-A732-4C0A-8CE9-CB91F5897F39}">
      <dgm:prSet/>
      <dgm:spPr/>
      <dgm:t>
        <a:bodyPr/>
        <a:lstStyle/>
        <a:p>
          <a:r>
            <a:rPr lang="en-US"/>
            <a:t>Data Overview – an overview about the data</a:t>
          </a:r>
        </a:p>
      </dgm:t>
    </dgm:pt>
    <dgm:pt modelId="{424256A8-ED5E-4467-90AD-2011598F3368}" type="parTrans" cxnId="{B835D432-3D8B-477D-AE2D-B908BCF3FDCF}">
      <dgm:prSet/>
      <dgm:spPr/>
      <dgm:t>
        <a:bodyPr/>
        <a:lstStyle/>
        <a:p>
          <a:endParaRPr lang="en-US"/>
        </a:p>
      </dgm:t>
    </dgm:pt>
    <dgm:pt modelId="{D5AA227F-D7F5-47AC-86CF-E33E46990216}" type="sibTrans" cxnId="{B835D432-3D8B-477D-AE2D-B908BCF3FDCF}">
      <dgm:prSet/>
      <dgm:spPr/>
      <dgm:t>
        <a:bodyPr/>
        <a:lstStyle/>
        <a:p>
          <a:endParaRPr lang="en-US"/>
        </a:p>
      </dgm:t>
    </dgm:pt>
    <dgm:pt modelId="{F3BE5251-2F8E-4CD8-A44B-B0278DE8A802}">
      <dgm:prSet/>
      <dgm:spPr/>
      <dgm:t>
        <a:bodyPr/>
        <a:lstStyle/>
        <a:p>
          <a:r>
            <a:rPr lang="en-US"/>
            <a:t>Data Cleaning – dealing with irrelevant variables and missing values</a:t>
          </a:r>
        </a:p>
      </dgm:t>
    </dgm:pt>
    <dgm:pt modelId="{1D7375C9-E795-4B69-9A06-F02FE9FC542C}" type="parTrans" cxnId="{EC860281-4BAF-455E-B9F5-A37760274262}">
      <dgm:prSet/>
      <dgm:spPr/>
      <dgm:t>
        <a:bodyPr/>
        <a:lstStyle/>
        <a:p>
          <a:endParaRPr lang="en-US"/>
        </a:p>
      </dgm:t>
    </dgm:pt>
    <dgm:pt modelId="{98789270-C211-4F09-8673-0EC8341B2C70}" type="sibTrans" cxnId="{EC860281-4BAF-455E-B9F5-A37760274262}">
      <dgm:prSet/>
      <dgm:spPr/>
      <dgm:t>
        <a:bodyPr/>
        <a:lstStyle/>
        <a:p>
          <a:endParaRPr lang="en-US"/>
        </a:p>
      </dgm:t>
    </dgm:pt>
    <dgm:pt modelId="{4C75B51C-15AC-4E97-B056-8650936B6B80}">
      <dgm:prSet/>
      <dgm:spPr/>
      <dgm:t>
        <a:bodyPr/>
        <a:lstStyle/>
        <a:p>
          <a:r>
            <a:rPr lang="en-IN"/>
            <a:t>Data Exploration – Basic Statistics</a:t>
          </a:r>
          <a:endParaRPr lang="en-US"/>
        </a:p>
      </dgm:t>
    </dgm:pt>
    <dgm:pt modelId="{869A7E1B-9382-432D-BC3C-AE7CD067571E}" type="parTrans" cxnId="{BAE0A416-EDAE-4964-9376-78E7FEBD086D}">
      <dgm:prSet/>
      <dgm:spPr/>
      <dgm:t>
        <a:bodyPr/>
        <a:lstStyle/>
        <a:p>
          <a:endParaRPr lang="en-US"/>
        </a:p>
      </dgm:t>
    </dgm:pt>
    <dgm:pt modelId="{51430C64-A3FC-46D4-9EED-0DF2DCE9A159}" type="sibTrans" cxnId="{BAE0A416-EDAE-4964-9376-78E7FEBD086D}">
      <dgm:prSet/>
      <dgm:spPr/>
      <dgm:t>
        <a:bodyPr/>
        <a:lstStyle/>
        <a:p>
          <a:endParaRPr lang="en-US"/>
        </a:p>
      </dgm:t>
    </dgm:pt>
    <dgm:pt modelId="{FF2B8DC1-F1C9-4561-98D6-141F996BCDFD}">
      <dgm:prSet/>
      <dgm:spPr/>
      <dgm:t>
        <a:bodyPr/>
        <a:lstStyle/>
        <a:p>
          <a:r>
            <a:rPr lang="en-US"/>
            <a:t>Feature Selection – ANOVA, correlation , PCA</a:t>
          </a:r>
        </a:p>
      </dgm:t>
    </dgm:pt>
    <dgm:pt modelId="{59FE6018-C0A6-4DD3-99F5-07C989E7C47D}" type="parTrans" cxnId="{6F5FB362-C133-4787-A07C-711EBE06A87B}">
      <dgm:prSet/>
      <dgm:spPr/>
      <dgm:t>
        <a:bodyPr/>
        <a:lstStyle/>
        <a:p>
          <a:endParaRPr lang="en-US"/>
        </a:p>
      </dgm:t>
    </dgm:pt>
    <dgm:pt modelId="{618A26EB-BC6F-42CA-AFFF-6036179B6068}" type="sibTrans" cxnId="{6F5FB362-C133-4787-A07C-711EBE06A87B}">
      <dgm:prSet/>
      <dgm:spPr/>
      <dgm:t>
        <a:bodyPr/>
        <a:lstStyle/>
        <a:p>
          <a:endParaRPr lang="en-US"/>
        </a:p>
      </dgm:t>
    </dgm:pt>
    <dgm:pt modelId="{2BFB35C3-50F0-400A-B8B7-F67F2E4493CE}">
      <dgm:prSet/>
      <dgm:spPr/>
      <dgm:t>
        <a:bodyPr/>
        <a:lstStyle/>
        <a:p>
          <a:r>
            <a:rPr lang="en-IN"/>
            <a:t>Finding optimal k – Silhouette method</a:t>
          </a:r>
          <a:endParaRPr lang="en-US"/>
        </a:p>
      </dgm:t>
    </dgm:pt>
    <dgm:pt modelId="{D9487EBA-1F57-4940-9A2F-5F49C6E7CEFD}" type="parTrans" cxnId="{150DA772-7049-4024-A69B-5CDECB73C65F}">
      <dgm:prSet/>
      <dgm:spPr/>
      <dgm:t>
        <a:bodyPr/>
        <a:lstStyle/>
        <a:p>
          <a:endParaRPr lang="en-US"/>
        </a:p>
      </dgm:t>
    </dgm:pt>
    <dgm:pt modelId="{DA14573F-F7F9-4ABF-AEEC-9516307AD9CB}" type="sibTrans" cxnId="{150DA772-7049-4024-A69B-5CDECB73C65F}">
      <dgm:prSet/>
      <dgm:spPr/>
      <dgm:t>
        <a:bodyPr/>
        <a:lstStyle/>
        <a:p>
          <a:endParaRPr lang="en-US"/>
        </a:p>
      </dgm:t>
    </dgm:pt>
    <dgm:pt modelId="{49F5C746-C8E0-4789-BFA5-33043BC026B4}">
      <dgm:prSet/>
      <dgm:spPr/>
      <dgm:t>
        <a:bodyPr/>
        <a:lstStyle/>
        <a:p>
          <a:r>
            <a:rPr lang="en-US"/>
            <a:t>Model Developing – K-means and dbscan</a:t>
          </a:r>
        </a:p>
      </dgm:t>
    </dgm:pt>
    <dgm:pt modelId="{53E4BFC9-EB48-4640-90FB-AF7DC23870CF}" type="parTrans" cxnId="{A7284754-A966-4ED7-87F2-2BF6990A409D}">
      <dgm:prSet/>
      <dgm:spPr/>
      <dgm:t>
        <a:bodyPr/>
        <a:lstStyle/>
        <a:p>
          <a:endParaRPr lang="en-US"/>
        </a:p>
      </dgm:t>
    </dgm:pt>
    <dgm:pt modelId="{40DD231B-8828-469A-A0A3-A4C442316E4F}" type="sibTrans" cxnId="{A7284754-A966-4ED7-87F2-2BF6990A409D}">
      <dgm:prSet/>
      <dgm:spPr/>
      <dgm:t>
        <a:bodyPr/>
        <a:lstStyle/>
        <a:p>
          <a:endParaRPr lang="en-US"/>
        </a:p>
      </dgm:t>
    </dgm:pt>
    <dgm:pt modelId="{85B9424B-17BB-4CB3-A102-DF3EFC4A05DF}">
      <dgm:prSet/>
      <dgm:spPr/>
      <dgm:t>
        <a:bodyPr/>
        <a:lstStyle/>
        <a:p>
          <a:r>
            <a:rPr lang="en-IN"/>
            <a:t>Conclusion</a:t>
          </a:r>
          <a:endParaRPr lang="en-US"/>
        </a:p>
      </dgm:t>
    </dgm:pt>
    <dgm:pt modelId="{13B866CA-82EE-475B-B6EE-3BEDA36CDAE7}" type="parTrans" cxnId="{1AF83237-9B63-4359-A6C6-9E21CCD6CC4B}">
      <dgm:prSet/>
      <dgm:spPr/>
      <dgm:t>
        <a:bodyPr/>
        <a:lstStyle/>
        <a:p>
          <a:endParaRPr lang="en-US"/>
        </a:p>
      </dgm:t>
    </dgm:pt>
    <dgm:pt modelId="{7BA2CF5A-D594-4D63-A7AE-CD87AC8861EC}" type="sibTrans" cxnId="{1AF83237-9B63-4359-A6C6-9E21CCD6CC4B}">
      <dgm:prSet/>
      <dgm:spPr/>
      <dgm:t>
        <a:bodyPr/>
        <a:lstStyle/>
        <a:p>
          <a:endParaRPr lang="en-US"/>
        </a:p>
      </dgm:t>
    </dgm:pt>
    <dgm:pt modelId="{A6F659EC-D936-441C-90B7-EBDAB570FFED}" type="pres">
      <dgm:prSet presAssocID="{BF0DBDF1-781F-421C-B60E-9394CB266196}" presName="diagram" presStyleCnt="0">
        <dgm:presLayoutVars>
          <dgm:dir/>
          <dgm:resizeHandles val="exact"/>
        </dgm:presLayoutVars>
      </dgm:prSet>
      <dgm:spPr/>
    </dgm:pt>
    <dgm:pt modelId="{0D7DA1A6-F6AA-437D-BB04-12D36718436C}" type="pres">
      <dgm:prSet presAssocID="{84CA5E9C-4466-4FAE-9E71-B3919329C599}" presName="node" presStyleLbl="node1" presStyleIdx="0" presStyleCnt="8">
        <dgm:presLayoutVars>
          <dgm:bulletEnabled val="1"/>
        </dgm:presLayoutVars>
      </dgm:prSet>
      <dgm:spPr/>
    </dgm:pt>
    <dgm:pt modelId="{4EF914DF-98FA-40F2-92C0-2133C98103B0}" type="pres">
      <dgm:prSet presAssocID="{DD8B6BFF-D610-4A26-864E-284087B679A2}" presName="sibTrans" presStyleCnt="0"/>
      <dgm:spPr/>
    </dgm:pt>
    <dgm:pt modelId="{B61286BA-42C3-4ED2-99E0-D9E042A31792}" type="pres">
      <dgm:prSet presAssocID="{3D253715-A732-4C0A-8CE9-CB91F5897F39}" presName="node" presStyleLbl="node1" presStyleIdx="1" presStyleCnt="8">
        <dgm:presLayoutVars>
          <dgm:bulletEnabled val="1"/>
        </dgm:presLayoutVars>
      </dgm:prSet>
      <dgm:spPr/>
    </dgm:pt>
    <dgm:pt modelId="{90DB3ED1-23E4-4B89-A777-7BBDF4BD547A}" type="pres">
      <dgm:prSet presAssocID="{D5AA227F-D7F5-47AC-86CF-E33E46990216}" presName="sibTrans" presStyleCnt="0"/>
      <dgm:spPr/>
    </dgm:pt>
    <dgm:pt modelId="{0AA476C2-1E31-4B07-8982-7284D98FAF47}" type="pres">
      <dgm:prSet presAssocID="{F3BE5251-2F8E-4CD8-A44B-B0278DE8A802}" presName="node" presStyleLbl="node1" presStyleIdx="2" presStyleCnt="8">
        <dgm:presLayoutVars>
          <dgm:bulletEnabled val="1"/>
        </dgm:presLayoutVars>
      </dgm:prSet>
      <dgm:spPr/>
    </dgm:pt>
    <dgm:pt modelId="{172D741D-00FD-4AB9-B08D-A9634B6B91C0}" type="pres">
      <dgm:prSet presAssocID="{98789270-C211-4F09-8673-0EC8341B2C70}" presName="sibTrans" presStyleCnt="0"/>
      <dgm:spPr/>
    </dgm:pt>
    <dgm:pt modelId="{8516CACD-6782-4534-91F6-015A84E41DEA}" type="pres">
      <dgm:prSet presAssocID="{4C75B51C-15AC-4E97-B056-8650936B6B80}" presName="node" presStyleLbl="node1" presStyleIdx="3" presStyleCnt="8">
        <dgm:presLayoutVars>
          <dgm:bulletEnabled val="1"/>
        </dgm:presLayoutVars>
      </dgm:prSet>
      <dgm:spPr/>
    </dgm:pt>
    <dgm:pt modelId="{3FA7DFA7-83EA-4C41-8815-261C4075CE27}" type="pres">
      <dgm:prSet presAssocID="{51430C64-A3FC-46D4-9EED-0DF2DCE9A159}" presName="sibTrans" presStyleCnt="0"/>
      <dgm:spPr/>
    </dgm:pt>
    <dgm:pt modelId="{B52B8E8F-743A-43C2-AFD1-0FD4489019A0}" type="pres">
      <dgm:prSet presAssocID="{FF2B8DC1-F1C9-4561-98D6-141F996BCDFD}" presName="node" presStyleLbl="node1" presStyleIdx="4" presStyleCnt="8">
        <dgm:presLayoutVars>
          <dgm:bulletEnabled val="1"/>
        </dgm:presLayoutVars>
      </dgm:prSet>
      <dgm:spPr/>
    </dgm:pt>
    <dgm:pt modelId="{0DEA71DB-0890-4AC4-A912-2C4DEEEEEDE4}" type="pres">
      <dgm:prSet presAssocID="{618A26EB-BC6F-42CA-AFFF-6036179B6068}" presName="sibTrans" presStyleCnt="0"/>
      <dgm:spPr/>
    </dgm:pt>
    <dgm:pt modelId="{7CBFD737-FF9B-4343-AC6C-AE4926BC3493}" type="pres">
      <dgm:prSet presAssocID="{2BFB35C3-50F0-400A-B8B7-F67F2E4493CE}" presName="node" presStyleLbl="node1" presStyleIdx="5" presStyleCnt="8">
        <dgm:presLayoutVars>
          <dgm:bulletEnabled val="1"/>
        </dgm:presLayoutVars>
      </dgm:prSet>
      <dgm:spPr/>
    </dgm:pt>
    <dgm:pt modelId="{A342C42B-821F-4746-91A2-29D73EBAC974}" type="pres">
      <dgm:prSet presAssocID="{DA14573F-F7F9-4ABF-AEEC-9516307AD9CB}" presName="sibTrans" presStyleCnt="0"/>
      <dgm:spPr/>
    </dgm:pt>
    <dgm:pt modelId="{270EB471-3CB3-4C1D-8A72-64F20BF10CFE}" type="pres">
      <dgm:prSet presAssocID="{49F5C746-C8E0-4789-BFA5-33043BC026B4}" presName="node" presStyleLbl="node1" presStyleIdx="6" presStyleCnt="8">
        <dgm:presLayoutVars>
          <dgm:bulletEnabled val="1"/>
        </dgm:presLayoutVars>
      </dgm:prSet>
      <dgm:spPr/>
    </dgm:pt>
    <dgm:pt modelId="{F704E064-0277-49B3-B30A-EF1518B2183E}" type="pres">
      <dgm:prSet presAssocID="{40DD231B-8828-469A-A0A3-A4C442316E4F}" presName="sibTrans" presStyleCnt="0"/>
      <dgm:spPr/>
    </dgm:pt>
    <dgm:pt modelId="{6731F66E-3001-4CD9-814C-C794566051EC}" type="pres">
      <dgm:prSet presAssocID="{85B9424B-17BB-4CB3-A102-DF3EFC4A05DF}" presName="node" presStyleLbl="node1" presStyleIdx="7" presStyleCnt="8">
        <dgm:presLayoutVars>
          <dgm:bulletEnabled val="1"/>
        </dgm:presLayoutVars>
      </dgm:prSet>
      <dgm:spPr/>
    </dgm:pt>
  </dgm:ptLst>
  <dgm:cxnLst>
    <dgm:cxn modelId="{03770F0F-6554-4FAF-9EA4-A110F22B7AEA}" type="presOf" srcId="{49F5C746-C8E0-4789-BFA5-33043BC026B4}" destId="{270EB471-3CB3-4C1D-8A72-64F20BF10CFE}" srcOrd="0" destOrd="0" presId="urn:microsoft.com/office/officeart/2005/8/layout/default"/>
    <dgm:cxn modelId="{BAE0A416-EDAE-4964-9376-78E7FEBD086D}" srcId="{BF0DBDF1-781F-421C-B60E-9394CB266196}" destId="{4C75B51C-15AC-4E97-B056-8650936B6B80}" srcOrd="3" destOrd="0" parTransId="{869A7E1B-9382-432D-BC3C-AE7CD067571E}" sibTransId="{51430C64-A3FC-46D4-9EED-0DF2DCE9A159}"/>
    <dgm:cxn modelId="{D6E0E921-EE8A-40A3-B095-94471C2A2331}" type="presOf" srcId="{BF0DBDF1-781F-421C-B60E-9394CB266196}" destId="{A6F659EC-D936-441C-90B7-EBDAB570FFED}" srcOrd="0" destOrd="0" presId="urn:microsoft.com/office/officeart/2005/8/layout/default"/>
    <dgm:cxn modelId="{EB3FC224-E5BD-4863-9129-CF17A4E8FD90}" type="presOf" srcId="{F3BE5251-2F8E-4CD8-A44B-B0278DE8A802}" destId="{0AA476C2-1E31-4B07-8982-7284D98FAF47}" srcOrd="0" destOrd="0" presId="urn:microsoft.com/office/officeart/2005/8/layout/default"/>
    <dgm:cxn modelId="{B835D432-3D8B-477D-AE2D-B908BCF3FDCF}" srcId="{BF0DBDF1-781F-421C-B60E-9394CB266196}" destId="{3D253715-A732-4C0A-8CE9-CB91F5897F39}" srcOrd="1" destOrd="0" parTransId="{424256A8-ED5E-4467-90AD-2011598F3368}" sibTransId="{D5AA227F-D7F5-47AC-86CF-E33E46990216}"/>
    <dgm:cxn modelId="{1AF83237-9B63-4359-A6C6-9E21CCD6CC4B}" srcId="{BF0DBDF1-781F-421C-B60E-9394CB266196}" destId="{85B9424B-17BB-4CB3-A102-DF3EFC4A05DF}" srcOrd="7" destOrd="0" parTransId="{13B866CA-82EE-475B-B6EE-3BEDA36CDAE7}" sibTransId="{7BA2CF5A-D594-4D63-A7AE-CD87AC8861EC}"/>
    <dgm:cxn modelId="{3781C03D-AA01-4084-BC9F-DC8329F69716}" type="presOf" srcId="{3D253715-A732-4C0A-8CE9-CB91F5897F39}" destId="{B61286BA-42C3-4ED2-99E0-D9E042A31792}" srcOrd="0" destOrd="0" presId="urn:microsoft.com/office/officeart/2005/8/layout/default"/>
    <dgm:cxn modelId="{6F5FB362-C133-4787-A07C-711EBE06A87B}" srcId="{BF0DBDF1-781F-421C-B60E-9394CB266196}" destId="{FF2B8DC1-F1C9-4561-98D6-141F996BCDFD}" srcOrd="4" destOrd="0" parTransId="{59FE6018-C0A6-4DD3-99F5-07C989E7C47D}" sibTransId="{618A26EB-BC6F-42CA-AFFF-6036179B6068}"/>
    <dgm:cxn modelId="{6F39794F-F006-4189-BB18-DB832833B037}" type="presOf" srcId="{85B9424B-17BB-4CB3-A102-DF3EFC4A05DF}" destId="{6731F66E-3001-4CD9-814C-C794566051EC}" srcOrd="0" destOrd="0" presId="urn:microsoft.com/office/officeart/2005/8/layout/default"/>
    <dgm:cxn modelId="{FC060850-501C-484E-AC27-5A6950D2B268}" type="presOf" srcId="{2BFB35C3-50F0-400A-B8B7-F67F2E4493CE}" destId="{7CBFD737-FF9B-4343-AC6C-AE4926BC3493}" srcOrd="0" destOrd="0" presId="urn:microsoft.com/office/officeart/2005/8/layout/default"/>
    <dgm:cxn modelId="{150DA772-7049-4024-A69B-5CDECB73C65F}" srcId="{BF0DBDF1-781F-421C-B60E-9394CB266196}" destId="{2BFB35C3-50F0-400A-B8B7-F67F2E4493CE}" srcOrd="5" destOrd="0" parTransId="{D9487EBA-1F57-4940-9A2F-5F49C6E7CEFD}" sibTransId="{DA14573F-F7F9-4ABF-AEEC-9516307AD9CB}"/>
    <dgm:cxn modelId="{A7284754-A966-4ED7-87F2-2BF6990A409D}" srcId="{BF0DBDF1-781F-421C-B60E-9394CB266196}" destId="{49F5C746-C8E0-4789-BFA5-33043BC026B4}" srcOrd="6" destOrd="0" parTransId="{53E4BFC9-EB48-4640-90FB-AF7DC23870CF}" sibTransId="{40DD231B-8828-469A-A0A3-A4C442316E4F}"/>
    <dgm:cxn modelId="{52BCE576-2502-4C48-BDE0-FB2020708330}" type="presOf" srcId="{FF2B8DC1-F1C9-4561-98D6-141F996BCDFD}" destId="{B52B8E8F-743A-43C2-AFD1-0FD4489019A0}" srcOrd="0" destOrd="0" presId="urn:microsoft.com/office/officeart/2005/8/layout/default"/>
    <dgm:cxn modelId="{EC860281-4BAF-455E-B9F5-A37760274262}" srcId="{BF0DBDF1-781F-421C-B60E-9394CB266196}" destId="{F3BE5251-2F8E-4CD8-A44B-B0278DE8A802}" srcOrd="2" destOrd="0" parTransId="{1D7375C9-E795-4B69-9A06-F02FE9FC542C}" sibTransId="{98789270-C211-4F09-8673-0EC8341B2C70}"/>
    <dgm:cxn modelId="{B7F25CBD-32FC-4C2E-8FD4-05B5DD670B85}" type="presOf" srcId="{4C75B51C-15AC-4E97-B056-8650936B6B80}" destId="{8516CACD-6782-4534-91F6-015A84E41DEA}" srcOrd="0" destOrd="0" presId="urn:microsoft.com/office/officeart/2005/8/layout/default"/>
    <dgm:cxn modelId="{17FF93D2-D259-4ECE-AC4C-EE2E21AB6063}" type="presOf" srcId="{84CA5E9C-4466-4FAE-9E71-B3919329C599}" destId="{0D7DA1A6-F6AA-437D-BB04-12D36718436C}" srcOrd="0" destOrd="0" presId="urn:microsoft.com/office/officeart/2005/8/layout/default"/>
    <dgm:cxn modelId="{890555FC-231E-4375-9F86-FE2914319F2C}" srcId="{BF0DBDF1-781F-421C-B60E-9394CB266196}" destId="{84CA5E9C-4466-4FAE-9E71-B3919329C599}" srcOrd="0" destOrd="0" parTransId="{80B884C6-1C61-4FA3-94AE-A0744788A31C}" sibTransId="{DD8B6BFF-D610-4A26-864E-284087B679A2}"/>
    <dgm:cxn modelId="{B8EE70A4-93E3-4869-87F4-52365E93D649}" type="presParOf" srcId="{A6F659EC-D936-441C-90B7-EBDAB570FFED}" destId="{0D7DA1A6-F6AA-437D-BB04-12D36718436C}" srcOrd="0" destOrd="0" presId="urn:microsoft.com/office/officeart/2005/8/layout/default"/>
    <dgm:cxn modelId="{3011E690-4FDE-48D1-829A-9BEB928490AC}" type="presParOf" srcId="{A6F659EC-D936-441C-90B7-EBDAB570FFED}" destId="{4EF914DF-98FA-40F2-92C0-2133C98103B0}" srcOrd="1" destOrd="0" presId="urn:microsoft.com/office/officeart/2005/8/layout/default"/>
    <dgm:cxn modelId="{B9A918AA-D180-49AD-A1B6-821B4A8B892F}" type="presParOf" srcId="{A6F659EC-D936-441C-90B7-EBDAB570FFED}" destId="{B61286BA-42C3-4ED2-99E0-D9E042A31792}" srcOrd="2" destOrd="0" presId="urn:microsoft.com/office/officeart/2005/8/layout/default"/>
    <dgm:cxn modelId="{CC76983E-AC81-49F4-B315-865AA2E6261E}" type="presParOf" srcId="{A6F659EC-D936-441C-90B7-EBDAB570FFED}" destId="{90DB3ED1-23E4-4B89-A777-7BBDF4BD547A}" srcOrd="3" destOrd="0" presId="urn:microsoft.com/office/officeart/2005/8/layout/default"/>
    <dgm:cxn modelId="{EDA7F503-A6E4-49E1-985D-DF4A19345D4F}" type="presParOf" srcId="{A6F659EC-D936-441C-90B7-EBDAB570FFED}" destId="{0AA476C2-1E31-4B07-8982-7284D98FAF47}" srcOrd="4" destOrd="0" presId="urn:microsoft.com/office/officeart/2005/8/layout/default"/>
    <dgm:cxn modelId="{9B13C00A-E726-4A88-AC2D-A7EB6DF1626C}" type="presParOf" srcId="{A6F659EC-D936-441C-90B7-EBDAB570FFED}" destId="{172D741D-00FD-4AB9-B08D-A9634B6B91C0}" srcOrd="5" destOrd="0" presId="urn:microsoft.com/office/officeart/2005/8/layout/default"/>
    <dgm:cxn modelId="{D011BD8C-4166-4D58-A5EE-31A4F8C0A394}" type="presParOf" srcId="{A6F659EC-D936-441C-90B7-EBDAB570FFED}" destId="{8516CACD-6782-4534-91F6-015A84E41DEA}" srcOrd="6" destOrd="0" presId="urn:microsoft.com/office/officeart/2005/8/layout/default"/>
    <dgm:cxn modelId="{48AB22E4-0246-4B13-BC77-A6E4137267A0}" type="presParOf" srcId="{A6F659EC-D936-441C-90B7-EBDAB570FFED}" destId="{3FA7DFA7-83EA-4C41-8815-261C4075CE27}" srcOrd="7" destOrd="0" presId="urn:microsoft.com/office/officeart/2005/8/layout/default"/>
    <dgm:cxn modelId="{336737E7-8AB4-4612-B570-FCBD3CFEA8CB}" type="presParOf" srcId="{A6F659EC-D936-441C-90B7-EBDAB570FFED}" destId="{B52B8E8F-743A-43C2-AFD1-0FD4489019A0}" srcOrd="8" destOrd="0" presId="urn:microsoft.com/office/officeart/2005/8/layout/default"/>
    <dgm:cxn modelId="{BA6EBAEB-A62D-49D0-8F91-18A583100B84}" type="presParOf" srcId="{A6F659EC-D936-441C-90B7-EBDAB570FFED}" destId="{0DEA71DB-0890-4AC4-A912-2C4DEEEEEDE4}" srcOrd="9" destOrd="0" presId="urn:microsoft.com/office/officeart/2005/8/layout/default"/>
    <dgm:cxn modelId="{E6D10320-E3D5-4A00-9D2B-F7AB8A2D2231}" type="presParOf" srcId="{A6F659EC-D936-441C-90B7-EBDAB570FFED}" destId="{7CBFD737-FF9B-4343-AC6C-AE4926BC3493}" srcOrd="10" destOrd="0" presId="urn:microsoft.com/office/officeart/2005/8/layout/default"/>
    <dgm:cxn modelId="{C6E7AE25-096E-47BB-9260-7E3B364E5191}" type="presParOf" srcId="{A6F659EC-D936-441C-90B7-EBDAB570FFED}" destId="{A342C42B-821F-4746-91A2-29D73EBAC974}" srcOrd="11" destOrd="0" presId="urn:microsoft.com/office/officeart/2005/8/layout/default"/>
    <dgm:cxn modelId="{7A936645-64D0-4D57-BDC4-C7E8EB34CF1E}" type="presParOf" srcId="{A6F659EC-D936-441C-90B7-EBDAB570FFED}" destId="{270EB471-3CB3-4C1D-8A72-64F20BF10CFE}" srcOrd="12" destOrd="0" presId="urn:microsoft.com/office/officeart/2005/8/layout/default"/>
    <dgm:cxn modelId="{1DEB984C-2A3A-48EE-9EE4-9F5AF78279CD}" type="presParOf" srcId="{A6F659EC-D936-441C-90B7-EBDAB570FFED}" destId="{F704E064-0277-49B3-B30A-EF1518B2183E}" srcOrd="13" destOrd="0" presId="urn:microsoft.com/office/officeart/2005/8/layout/default"/>
    <dgm:cxn modelId="{C8200C46-B39F-4DBF-9B71-7CFA60A43553}" type="presParOf" srcId="{A6F659EC-D936-441C-90B7-EBDAB570FFED}" destId="{6731F66E-3001-4CD9-814C-C794566051EC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4DB77E-F762-4301-B3E3-57524FDDF3B3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CC7A6A7-2442-4D19-971C-8A54BB23C696}">
      <dgm:prSet/>
      <dgm:spPr/>
      <dgm:t>
        <a:bodyPr/>
        <a:lstStyle/>
        <a:p>
          <a:r>
            <a:rPr lang="en-US" dirty="0"/>
            <a:t>The dataset comprises 38,113 observations and includes 81 variables. Among these variables, 17 are categorical, while the remaining 62 are numerical.</a:t>
          </a:r>
        </a:p>
      </dgm:t>
    </dgm:pt>
    <dgm:pt modelId="{1FF6A84B-4CD0-4702-8A83-ED693C9B5168}" type="parTrans" cxnId="{6CC297C9-4388-4ECA-9599-2F03943FD3E3}">
      <dgm:prSet/>
      <dgm:spPr/>
      <dgm:t>
        <a:bodyPr/>
        <a:lstStyle/>
        <a:p>
          <a:endParaRPr lang="en-US"/>
        </a:p>
      </dgm:t>
    </dgm:pt>
    <dgm:pt modelId="{4DC93182-5EE0-4BE5-8720-E0C01B319DCD}" type="sibTrans" cxnId="{6CC297C9-4388-4ECA-9599-2F03943FD3E3}">
      <dgm:prSet/>
      <dgm:spPr/>
      <dgm:t>
        <a:bodyPr/>
        <a:lstStyle/>
        <a:p>
          <a:endParaRPr lang="en-US"/>
        </a:p>
      </dgm:t>
    </dgm:pt>
    <dgm:pt modelId="{8746B649-77F6-487A-A72A-B1CC9B0CD168}">
      <dgm:prSet/>
      <dgm:spPr/>
      <dgm:t>
        <a:bodyPr/>
        <a:lstStyle/>
        <a:p>
          <a:r>
            <a:rPr lang="en-US" dirty="0"/>
            <a:t>This problem involves clustering without a designated target variable.</a:t>
          </a:r>
        </a:p>
      </dgm:t>
    </dgm:pt>
    <dgm:pt modelId="{7EF7B434-6B5F-470C-9D79-5F05F1AB2919}" type="parTrans" cxnId="{2DD757F0-6296-4E41-8143-3903C9CB72C1}">
      <dgm:prSet/>
      <dgm:spPr/>
      <dgm:t>
        <a:bodyPr/>
        <a:lstStyle/>
        <a:p>
          <a:endParaRPr lang="en-US"/>
        </a:p>
      </dgm:t>
    </dgm:pt>
    <dgm:pt modelId="{C49E628E-5892-403F-A9AB-04B2F92E1C0D}" type="sibTrans" cxnId="{2DD757F0-6296-4E41-8143-3903C9CB72C1}">
      <dgm:prSet/>
      <dgm:spPr/>
      <dgm:t>
        <a:bodyPr/>
        <a:lstStyle/>
        <a:p>
          <a:endParaRPr lang="en-US"/>
        </a:p>
      </dgm:t>
    </dgm:pt>
    <dgm:pt modelId="{5D8D44D3-E86C-4AFF-BB08-46E69C6E112F}" type="pres">
      <dgm:prSet presAssocID="{4C4DB77E-F762-4301-B3E3-57524FDDF3B3}" presName="outerComposite" presStyleCnt="0">
        <dgm:presLayoutVars>
          <dgm:chMax val="5"/>
          <dgm:dir/>
          <dgm:resizeHandles val="exact"/>
        </dgm:presLayoutVars>
      </dgm:prSet>
      <dgm:spPr/>
    </dgm:pt>
    <dgm:pt modelId="{2711178B-0F98-43A2-978A-5AA17C2E763F}" type="pres">
      <dgm:prSet presAssocID="{4C4DB77E-F762-4301-B3E3-57524FDDF3B3}" presName="dummyMaxCanvas" presStyleCnt="0">
        <dgm:presLayoutVars/>
      </dgm:prSet>
      <dgm:spPr/>
    </dgm:pt>
    <dgm:pt modelId="{FE306841-CB08-46EE-A7DC-ABACF7D9BA21}" type="pres">
      <dgm:prSet presAssocID="{4C4DB77E-F762-4301-B3E3-57524FDDF3B3}" presName="TwoNodes_1" presStyleLbl="node1" presStyleIdx="0" presStyleCnt="2">
        <dgm:presLayoutVars>
          <dgm:bulletEnabled val="1"/>
        </dgm:presLayoutVars>
      </dgm:prSet>
      <dgm:spPr/>
    </dgm:pt>
    <dgm:pt modelId="{FFEF44E2-2E15-454C-B196-6310307E92B2}" type="pres">
      <dgm:prSet presAssocID="{4C4DB77E-F762-4301-B3E3-57524FDDF3B3}" presName="TwoNodes_2" presStyleLbl="node1" presStyleIdx="1" presStyleCnt="2">
        <dgm:presLayoutVars>
          <dgm:bulletEnabled val="1"/>
        </dgm:presLayoutVars>
      </dgm:prSet>
      <dgm:spPr/>
    </dgm:pt>
    <dgm:pt modelId="{BA18C2B2-5317-43F5-8875-F128C2FB8FB8}" type="pres">
      <dgm:prSet presAssocID="{4C4DB77E-F762-4301-B3E3-57524FDDF3B3}" presName="TwoConn_1-2" presStyleLbl="fgAccFollowNode1" presStyleIdx="0" presStyleCnt="1">
        <dgm:presLayoutVars>
          <dgm:bulletEnabled val="1"/>
        </dgm:presLayoutVars>
      </dgm:prSet>
      <dgm:spPr/>
    </dgm:pt>
    <dgm:pt modelId="{C3F656F5-6090-4DA1-AA47-E5DE2965C2F9}" type="pres">
      <dgm:prSet presAssocID="{4C4DB77E-F762-4301-B3E3-57524FDDF3B3}" presName="TwoNodes_1_text" presStyleLbl="node1" presStyleIdx="1" presStyleCnt="2">
        <dgm:presLayoutVars>
          <dgm:bulletEnabled val="1"/>
        </dgm:presLayoutVars>
      </dgm:prSet>
      <dgm:spPr/>
    </dgm:pt>
    <dgm:pt modelId="{5A918189-9E99-4018-A89A-33DC2866C296}" type="pres">
      <dgm:prSet presAssocID="{4C4DB77E-F762-4301-B3E3-57524FDDF3B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66384911-78BE-47F4-B46C-848554BE7BCC}" type="presOf" srcId="{DCC7A6A7-2442-4D19-971C-8A54BB23C696}" destId="{FE306841-CB08-46EE-A7DC-ABACF7D9BA21}" srcOrd="0" destOrd="0" presId="urn:microsoft.com/office/officeart/2005/8/layout/vProcess5"/>
    <dgm:cxn modelId="{E929252C-B314-4ED7-A7BE-34B0890E3128}" type="presOf" srcId="{DCC7A6A7-2442-4D19-971C-8A54BB23C696}" destId="{C3F656F5-6090-4DA1-AA47-E5DE2965C2F9}" srcOrd="1" destOrd="0" presId="urn:microsoft.com/office/officeart/2005/8/layout/vProcess5"/>
    <dgm:cxn modelId="{D5E58E74-B738-41B2-8C7D-A46CA39D45E5}" type="presOf" srcId="{4C4DB77E-F762-4301-B3E3-57524FDDF3B3}" destId="{5D8D44D3-E86C-4AFF-BB08-46E69C6E112F}" srcOrd="0" destOrd="0" presId="urn:microsoft.com/office/officeart/2005/8/layout/vProcess5"/>
    <dgm:cxn modelId="{6CC297C9-4388-4ECA-9599-2F03943FD3E3}" srcId="{4C4DB77E-F762-4301-B3E3-57524FDDF3B3}" destId="{DCC7A6A7-2442-4D19-971C-8A54BB23C696}" srcOrd="0" destOrd="0" parTransId="{1FF6A84B-4CD0-4702-8A83-ED693C9B5168}" sibTransId="{4DC93182-5EE0-4BE5-8720-E0C01B319DCD}"/>
    <dgm:cxn modelId="{309689E5-A099-4F0E-A73C-FA8A9EA7DF95}" type="presOf" srcId="{8746B649-77F6-487A-A72A-B1CC9B0CD168}" destId="{5A918189-9E99-4018-A89A-33DC2866C296}" srcOrd="1" destOrd="0" presId="urn:microsoft.com/office/officeart/2005/8/layout/vProcess5"/>
    <dgm:cxn modelId="{98D7C9E9-4E62-46BB-88A2-3E43C6BDA8DA}" type="presOf" srcId="{8746B649-77F6-487A-A72A-B1CC9B0CD168}" destId="{FFEF44E2-2E15-454C-B196-6310307E92B2}" srcOrd="0" destOrd="0" presId="urn:microsoft.com/office/officeart/2005/8/layout/vProcess5"/>
    <dgm:cxn modelId="{2DD757F0-6296-4E41-8143-3903C9CB72C1}" srcId="{4C4DB77E-F762-4301-B3E3-57524FDDF3B3}" destId="{8746B649-77F6-487A-A72A-B1CC9B0CD168}" srcOrd="1" destOrd="0" parTransId="{7EF7B434-6B5F-470C-9D79-5F05F1AB2919}" sibTransId="{C49E628E-5892-403F-A9AB-04B2F92E1C0D}"/>
    <dgm:cxn modelId="{2E4A76F7-FC6D-4069-B000-874AB9941BFB}" type="presOf" srcId="{4DC93182-5EE0-4BE5-8720-E0C01B319DCD}" destId="{BA18C2B2-5317-43F5-8875-F128C2FB8FB8}" srcOrd="0" destOrd="0" presId="urn:microsoft.com/office/officeart/2005/8/layout/vProcess5"/>
    <dgm:cxn modelId="{C1021685-177F-473D-B09D-CDAD79EB8881}" type="presParOf" srcId="{5D8D44D3-E86C-4AFF-BB08-46E69C6E112F}" destId="{2711178B-0F98-43A2-978A-5AA17C2E763F}" srcOrd="0" destOrd="0" presId="urn:microsoft.com/office/officeart/2005/8/layout/vProcess5"/>
    <dgm:cxn modelId="{3F6E8079-1680-4D83-A62F-417C61C41244}" type="presParOf" srcId="{5D8D44D3-E86C-4AFF-BB08-46E69C6E112F}" destId="{FE306841-CB08-46EE-A7DC-ABACF7D9BA21}" srcOrd="1" destOrd="0" presId="urn:microsoft.com/office/officeart/2005/8/layout/vProcess5"/>
    <dgm:cxn modelId="{1984D669-EF78-43E6-90BA-754FA2BE4B30}" type="presParOf" srcId="{5D8D44D3-E86C-4AFF-BB08-46E69C6E112F}" destId="{FFEF44E2-2E15-454C-B196-6310307E92B2}" srcOrd="2" destOrd="0" presId="urn:microsoft.com/office/officeart/2005/8/layout/vProcess5"/>
    <dgm:cxn modelId="{300E8873-3273-4EB0-A9DB-5286D29B3052}" type="presParOf" srcId="{5D8D44D3-E86C-4AFF-BB08-46E69C6E112F}" destId="{BA18C2B2-5317-43F5-8875-F128C2FB8FB8}" srcOrd="3" destOrd="0" presId="urn:microsoft.com/office/officeart/2005/8/layout/vProcess5"/>
    <dgm:cxn modelId="{F770A2F5-BB24-4A0C-A917-7B9238E31125}" type="presParOf" srcId="{5D8D44D3-E86C-4AFF-BB08-46E69C6E112F}" destId="{C3F656F5-6090-4DA1-AA47-E5DE2965C2F9}" srcOrd="4" destOrd="0" presId="urn:microsoft.com/office/officeart/2005/8/layout/vProcess5"/>
    <dgm:cxn modelId="{0D16FCC1-E5DF-4C5D-AB29-B0539F87CC9B}" type="presParOf" srcId="{5D8D44D3-E86C-4AFF-BB08-46E69C6E112F}" destId="{5A918189-9E99-4018-A89A-33DC2866C296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6065058-D403-4BF1-ACBC-4F88FB0BB1DD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FD06A9E-1CF7-4944-A0C5-2735B8270CE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Fuel economy variables</a:t>
          </a:r>
        </a:p>
      </dgm:t>
    </dgm:pt>
    <dgm:pt modelId="{CE510F64-C6C6-4DEF-9195-D0C0F826B424}" type="parTrans" cxnId="{110E30A8-BEFD-4A1C-83B2-1D5C00FA8659}">
      <dgm:prSet/>
      <dgm:spPr/>
      <dgm:t>
        <a:bodyPr/>
        <a:lstStyle/>
        <a:p>
          <a:endParaRPr lang="en-US"/>
        </a:p>
      </dgm:t>
    </dgm:pt>
    <dgm:pt modelId="{80B0841D-F897-44A4-BDC9-BB6A1EC6DBCE}" type="sibTrans" cxnId="{110E30A8-BEFD-4A1C-83B2-1D5C00FA8659}">
      <dgm:prSet/>
      <dgm:spPr/>
      <dgm:t>
        <a:bodyPr/>
        <a:lstStyle/>
        <a:p>
          <a:endParaRPr lang="en-US"/>
        </a:p>
      </dgm:t>
    </dgm:pt>
    <dgm:pt modelId="{E31DDFE4-FE90-4DF2-A01E-5F677B174F7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Emission Variables</a:t>
          </a:r>
        </a:p>
      </dgm:t>
    </dgm:pt>
    <dgm:pt modelId="{F80552D5-3542-4451-86C8-643700111B35}" type="parTrans" cxnId="{B60A7EE7-56BB-4C71-9383-4F248460334E}">
      <dgm:prSet/>
      <dgm:spPr/>
      <dgm:t>
        <a:bodyPr/>
        <a:lstStyle/>
        <a:p>
          <a:endParaRPr lang="en-US"/>
        </a:p>
      </dgm:t>
    </dgm:pt>
    <dgm:pt modelId="{028487EF-6533-4669-8C93-45B04D0DFC76}" type="sibTrans" cxnId="{B60A7EE7-56BB-4C71-9383-4F248460334E}">
      <dgm:prSet/>
      <dgm:spPr/>
      <dgm:t>
        <a:bodyPr/>
        <a:lstStyle/>
        <a:p>
          <a:endParaRPr lang="en-US"/>
        </a:p>
      </dgm:t>
    </dgm:pt>
    <dgm:pt modelId="{3851CDA5-BC6B-428F-8A37-ED36FA3184D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Vehicle dimension Variables</a:t>
          </a:r>
        </a:p>
      </dgm:t>
    </dgm:pt>
    <dgm:pt modelId="{045BE801-9096-43A0-A4A3-8B04F94C2232}" type="parTrans" cxnId="{3462F1C3-838F-49E8-963E-F8744A72D262}">
      <dgm:prSet/>
      <dgm:spPr/>
      <dgm:t>
        <a:bodyPr/>
        <a:lstStyle/>
        <a:p>
          <a:endParaRPr lang="en-US"/>
        </a:p>
      </dgm:t>
    </dgm:pt>
    <dgm:pt modelId="{A0E13548-B8D6-44D0-8CD5-7B9FF48062AD}" type="sibTrans" cxnId="{3462F1C3-838F-49E8-963E-F8744A72D262}">
      <dgm:prSet/>
      <dgm:spPr/>
      <dgm:t>
        <a:bodyPr/>
        <a:lstStyle/>
        <a:p>
          <a:endParaRPr lang="en-US"/>
        </a:p>
      </dgm:t>
    </dgm:pt>
    <dgm:pt modelId="{347A93CA-2592-4D5D-9FE5-358E25885726}" type="pres">
      <dgm:prSet presAssocID="{86065058-D403-4BF1-ACBC-4F88FB0BB1DD}" presName="root" presStyleCnt="0">
        <dgm:presLayoutVars>
          <dgm:dir/>
          <dgm:resizeHandles val="exact"/>
        </dgm:presLayoutVars>
      </dgm:prSet>
      <dgm:spPr/>
    </dgm:pt>
    <dgm:pt modelId="{7AC5F3C9-A152-43FD-B4EE-47FAD90CAD92}" type="pres">
      <dgm:prSet presAssocID="{3FD06A9E-1CF7-4944-A0C5-2735B8270CE1}" presName="compNode" presStyleCnt="0"/>
      <dgm:spPr/>
    </dgm:pt>
    <dgm:pt modelId="{A35C7A5A-E575-4B0E-945E-543E60EB8A25}" type="pres">
      <dgm:prSet presAssocID="{3FD06A9E-1CF7-4944-A0C5-2735B8270CE1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76B8B9B4-81EC-4157-A52D-CBAB74D1EC88}" type="pres">
      <dgm:prSet presAssocID="{3FD06A9E-1CF7-4944-A0C5-2735B8270CE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BF5D59B6-F6C6-4A76-90B2-D23218192CF5}" type="pres">
      <dgm:prSet presAssocID="{3FD06A9E-1CF7-4944-A0C5-2735B8270CE1}" presName="spaceRect" presStyleCnt="0"/>
      <dgm:spPr/>
    </dgm:pt>
    <dgm:pt modelId="{3CA95AFA-D87B-4949-95AD-7B5BB21055AB}" type="pres">
      <dgm:prSet presAssocID="{3FD06A9E-1CF7-4944-A0C5-2735B8270CE1}" presName="textRect" presStyleLbl="revTx" presStyleIdx="0" presStyleCnt="3">
        <dgm:presLayoutVars>
          <dgm:chMax val="1"/>
          <dgm:chPref val="1"/>
        </dgm:presLayoutVars>
      </dgm:prSet>
      <dgm:spPr/>
    </dgm:pt>
    <dgm:pt modelId="{08BF14C2-A419-4B3C-B508-8582EF841479}" type="pres">
      <dgm:prSet presAssocID="{80B0841D-F897-44A4-BDC9-BB6A1EC6DBCE}" presName="sibTrans" presStyleCnt="0"/>
      <dgm:spPr/>
    </dgm:pt>
    <dgm:pt modelId="{C888E95E-FEE5-49C4-B44D-BB741FBA04F4}" type="pres">
      <dgm:prSet presAssocID="{E31DDFE4-FE90-4DF2-A01E-5F677B174F77}" presName="compNode" presStyleCnt="0"/>
      <dgm:spPr/>
    </dgm:pt>
    <dgm:pt modelId="{81E5DEAD-E08D-4D5A-A6F0-2A8BBB19D775}" type="pres">
      <dgm:prSet presAssocID="{E31DDFE4-FE90-4DF2-A01E-5F677B174F77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F06BEDB2-DF6B-48DA-878E-1C12DFAB7C5F}" type="pres">
      <dgm:prSet presAssocID="{E31DDFE4-FE90-4DF2-A01E-5F677B174F7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ctory"/>
        </a:ext>
      </dgm:extLst>
    </dgm:pt>
    <dgm:pt modelId="{7A7213A2-5BC3-42EF-8E84-4190DEB8A697}" type="pres">
      <dgm:prSet presAssocID="{E31DDFE4-FE90-4DF2-A01E-5F677B174F77}" presName="spaceRect" presStyleCnt="0"/>
      <dgm:spPr/>
    </dgm:pt>
    <dgm:pt modelId="{879A4D5D-164F-4763-AAF5-E8DAC154E63C}" type="pres">
      <dgm:prSet presAssocID="{E31DDFE4-FE90-4DF2-A01E-5F677B174F77}" presName="textRect" presStyleLbl="revTx" presStyleIdx="1" presStyleCnt="3">
        <dgm:presLayoutVars>
          <dgm:chMax val="1"/>
          <dgm:chPref val="1"/>
        </dgm:presLayoutVars>
      </dgm:prSet>
      <dgm:spPr/>
    </dgm:pt>
    <dgm:pt modelId="{C40626C4-E28A-4EBB-8B69-DFC72C6F4356}" type="pres">
      <dgm:prSet presAssocID="{028487EF-6533-4669-8C93-45B04D0DFC76}" presName="sibTrans" presStyleCnt="0"/>
      <dgm:spPr/>
    </dgm:pt>
    <dgm:pt modelId="{38A2D17B-13DD-4FCF-ABF8-F9FD43385AC8}" type="pres">
      <dgm:prSet presAssocID="{3851CDA5-BC6B-428F-8A37-ED36FA3184DB}" presName="compNode" presStyleCnt="0"/>
      <dgm:spPr/>
    </dgm:pt>
    <dgm:pt modelId="{92463C8B-8CA5-4B9D-A056-ACBABD80E64B}" type="pres">
      <dgm:prSet presAssocID="{3851CDA5-BC6B-428F-8A37-ED36FA3184DB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D19EE75-C06F-4AC7-AEE6-896216F8AC00}" type="pres">
      <dgm:prSet presAssocID="{3851CDA5-BC6B-428F-8A37-ED36FA3184D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uck"/>
        </a:ext>
      </dgm:extLst>
    </dgm:pt>
    <dgm:pt modelId="{EE9F3D25-5659-4393-924B-0D7586287AE8}" type="pres">
      <dgm:prSet presAssocID="{3851CDA5-BC6B-428F-8A37-ED36FA3184DB}" presName="spaceRect" presStyleCnt="0"/>
      <dgm:spPr/>
    </dgm:pt>
    <dgm:pt modelId="{777C1AC8-AF16-4446-99EE-573C4C07FF80}" type="pres">
      <dgm:prSet presAssocID="{3851CDA5-BC6B-428F-8A37-ED36FA3184D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3D372E28-44CE-41EE-94D8-DE88E09984E2}" type="presOf" srcId="{E31DDFE4-FE90-4DF2-A01E-5F677B174F77}" destId="{879A4D5D-164F-4763-AAF5-E8DAC154E63C}" srcOrd="0" destOrd="0" presId="urn:microsoft.com/office/officeart/2018/5/layout/IconLeafLabelList"/>
    <dgm:cxn modelId="{FDDCEC3B-B9B1-4B69-B048-6E9714591D1B}" type="presOf" srcId="{86065058-D403-4BF1-ACBC-4F88FB0BB1DD}" destId="{347A93CA-2592-4D5D-9FE5-358E25885726}" srcOrd="0" destOrd="0" presId="urn:microsoft.com/office/officeart/2018/5/layout/IconLeafLabelList"/>
    <dgm:cxn modelId="{55A09593-1C0D-4CE3-BCD0-4D324ED822E6}" type="presOf" srcId="{3851CDA5-BC6B-428F-8A37-ED36FA3184DB}" destId="{777C1AC8-AF16-4446-99EE-573C4C07FF80}" srcOrd="0" destOrd="0" presId="urn:microsoft.com/office/officeart/2018/5/layout/IconLeafLabelList"/>
    <dgm:cxn modelId="{110E30A8-BEFD-4A1C-83B2-1D5C00FA8659}" srcId="{86065058-D403-4BF1-ACBC-4F88FB0BB1DD}" destId="{3FD06A9E-1CF7-4944-A0C5-2735B8270CE1}" srcOrd="0" destOrd="0" parTransId="{CE510F64-C6C6-4DEF-9195-D0C0F826B424}" sibTransId="{80B0841D-F897-44A4-BDC9-BB6A1EC6DBCE}"/>
    <dgm:cxn modelId="{3462F1C3-838F-49E8-963E-F8744A72D262}" srcId="{86065058-D403-4BF1-ACBC-4F88FB0BB1DD}" destId="{3851CDA5-BC6B-428F-8A37-ED36FA3184DB}" srcOrd="2" destOrd="0" parTransId="{045BE801-9096-43A0-A4A3-8B04F94C2232}" sibTransId="{A0E13548-B8D6-44D0-8CD5-7B9FF48062AD}"/>
    <dgm:cxn modelId="{B60A7EE7-56BB-4C71-9383-4F248460334E}" srcId="{86065058-D403-4BF1-ACBC-4F88FB0BB1DD}" destId="{E31DDFE4-FE90-4DF2-A01E-5F677B174F77}" srcOrd="1" destOrd="0" parTransId="{F80552D5-3542-4451-86C8-643700111B35}" sibTransId="{028487EF-6533-4669-8C93-45B04D0DFC76}"/>
    <dgm:cxn modelId="{EC8C98F1-CD26-43CD-9FCE-4510D7A836F9}" type="presOf" srcId="{3FD06A9E-1CF7-4944-A0C5-2735B8270CE1}" destId="{3CA95AFA-D87B-4949-95AD-7B5BB21055AB}" srcOrd="0" destOrd="0" presId="urn:microsoft.com/office/officeart/2018/5/layout/IconLeafLabelList"/>
    <dgm:cxn modelId="{81C2A3D6-6435-4180-8FC5-94D77598CD7E}" type="presParOf" srcId="{347A93CA-2592-4D5D-9FE5-358E25885726}" destId="{7AC5F3C9-A152-43FD-B4EE-47FAD90CAD92}" srcOrd="0" destOrd="0" presId="urn:microsoft.com/office/officeart/2018/5/layout/IconLeafLabelList"/>
    <dgm:cxn modelId="{B8258A8C-3A02-4B64-A7EA-EAF96C0D6CDF}" type="presParOf" srcId="{7AC5F3C9-A152-43FD-B4EE-47FAD90CAD92}" destId="{A35C7A5A-E575-4B0E-945E-543E60EB8A25}" srcOrd="0" destOrd="0" presId="urn:microsoft.com/office/officeart/2018/5/layout/IconLeafLabelList"/>
    <dgm:cxn modelId="{8CA46E67-78DA-4074-8915-D13A9034F6DB}" type="presParOf" srcId="{7AC5F3C9-A152-43FD-B4EE-47FAD90CAD92}" destId="{76B8B9B4-81EC-4157-A52D-CBAB74D1EC88}" srcOrd="1" destOrd="0" presId="urn:microsoft.com/office/officeart/2018/5/layout/IconLeafLabelList"/>
    <dgm:cxn modelId="{56B864D9-53E2-4655-AF6E-D7D056A6FC69}" type="presParOf" srcId="{7AC5F3C9-A152-43FD-B4EE-47FAD90CAD92}" destId="{BF5D59B6-F6C6-4A76-90B2-D23218192CF5}" srcOrd="2" destOrd="0" presId="urn:microsoft.com/office/officeart/2018/5/layout/IconLeafLabelList"/>
    <dgm:cxn modelId="{EA3E67C2-8821-4496-944D-B6ECED9DEFE8}" type="presParOf" srcId="{7AC5F3C9-A152-43FD-B4EE-47FAD90CAD92}" destId="{3CA95AFA-D87B-4949-95AD-7B5BB21055AB}" srcOrd="3" destOrd="0" presId="urn:microsoft.com/office/officeart/2018/5/layout/IconLeafLabelList"/>
    <dgm:cxn modelId="{910A662C-A552-4C8A-82CD-D0437B41E33A}" type="presParOf" srcId="{347A93CA-2592-4D5D-9FE5-358E25885726}" destId="{08BF14C2-A419-4B3C-B508-8582EF841479}" srcOrd="1" destOrd="0" presId="urn:microsoft.com/office/officeart/2018/5/layout/IconLeafLabelList"/>
    <dgm:cxn modelId="{DB396356-D157-415D-A6B8-5444D942F1FE}" type="presParOf" srcId="{347A93CA-2592-4D5D-9FE5-358E25885726}" destId="{C888E95E-FEE5-49C4-B44D-BB741FBA04F4}" srcOrd="2" destOrd="0" presId="urn:microsoft.com/office/officeart/2018/5/layout/IconLeafLabelList"/>
    <dgm:cxn modelId="{BE70BC2D-283D-4914-BEE3-13542428A9C7}" type="presParOf" srcId="{C888E95E-FEE5-49C4-B44D-BB741FBA04F4}" destId="{81E5DEAD-E08D-4D5A-A6F0-2A8BBB19D775}" srcOrd="0" destOrd="0" presId="urn:microsoft.com/office/officeart/2018/5/layout/IconLeafLabelList"/>
    <dgm:cxn modelId="{19488746-E804-49E2-A669-8AAA17EBC04C}" type="presParOf" srcId="{C888E95E-FEE5-49C4-B44D-BB741FBA04F4}" destId="{F06BEDB2-DF6B-48DA-878E-1C12DFAB7C5F}" srcOrd="1" destOrd="0" presId="urn:microsoft.com/office/officeart/2018/5/layout/IconLeafLabelList"/>
    <dgm:cxn modelId="{F427822A-2DFF-4FA0-973A-4FBB79B407EA}" type="presParOf" srcId="{C888E95E-FEE5-49C4-B44D-BB741FBA04F4}" destId="{7A7213A2-5BC3-42EF-8E84-4190DEB8A697}" srcOrd="2" destOrd="0" presId="urn:microsoft.com/office/officeart/2018/5/layout/IconLeafLabelList"/>
    <dgm:cxn modelId="{CF631204-5CE8-4AE0-B05C-B24D31DDE817}" type="presParOf" srcId="{C888E95E-FEE5-49C4-B44D-BB741FBA04F4}" destId="{879A4D5D-164F-4763-AAF5-E8DAC154E63C}" srcOrd="3" destOrd="0" presId="urn:microsoft.com/office/officeart/2018/5/layout/IconLeafLabelList"/>
    <dgm:cxn modelId="{07FE661F-5E7F-43F0-8781-17B836AF1108}" type="presParOf" srcId="{347A93CA-2592-4D5D-9FE5-358E25885726}" destId="{C40626C4-E28A-4EBB-8B69-DFC72C6F4356}" srcOrd="3" destOrd="0" presId="urn:microsoft.com/office/officeart/2018/5/layout/IconLeafLabelList"/>
    <dgm:cxn modelId="{98F4305A-3BF0-484D-AEBD-64446EDF2A56}" type="presParOf" srcId="{347A93CA-2592-4D5D-9FE5-358E25885726}" destId="{38A2D17B-13DD-4FCF-ABF8-F9FD43385AC8}" srcOrd="4" destOrd="0" presId="urn:microsoft.com/office/officeart/2018/5/layout/IconLeafLabelList"/>
    <dgm:cxn modelId="{CA79A335-E796-4F35-8C5A-F9E620A7D34B}" type="presParOf" srcId="{38A2D17B-13DD-4FCF-ABF8-F9FD43385AC8}" destId="{92463C8B-8CA5-4B9D-A056-ACBABD80E64B}" srcOrd="0" destOrd="0" presId="urn:microsoft.com/office/officeart/2018/5/layout/IconLeafLabelList"/>
    <dgm:cxn modelId="{99F4A6B6-B478-4396-BD1C-00B99DB4ABCC}" type="presParOf" srcId="{38A2D17B-13DD-4FCF-ABF8-F9FD43385AC8}" destId="{DD19EE75-C06F-4AC7-AEE6-896216F8AC00}" srcOrd="1" destOrd="0" presId="urn:microsoft.com/office/officeart/2018/5/layout/IconLeafLabelList"/>
    <dgm:cxn modelId="{BF2158A2-42DC-4EC2-8244-69D6F7FC9F1C}" type="presParOf" srcId="{38A2D17B-13DD-4FCF-ABF8-F9FD43385AC8}" destId="{EE9F3D25-5659-4393-924B-0D7586287AE8}" srcOrd="2" destOrd="0" presId="urn:microsoft.com/office/officeart/2018/5/layout/IconLeafLabelList"/>
    <dgm:cxn modelId="{20891293-ADC2-4E8B-8BD2-8F067C858866}" type="presParOf" srcId="{38A2D17B-13DD-4FCF-ABF8-F9FD43385AC8}" destId="{777C1AC8-AF16-4446-99EE-573C4C07FF8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7DA1A6-F6AA-437D-BB04-12D36718436C}">
      <dsp:nvSpPr>
        <dsp:cNvPr id="0" name=""/>
        <dsp:cNvSpPr/>
      </dsp:nvSpPr>
      <dsp:spPr>
        <a:xfrm>
          <a:off x="0" y="335945"/>
          <a:ext cx="1644054" cy="9864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Problem Statement</a:t>
          </a:r>
        </a:p>
      </dsp:txBody>
      <dsp:txXfrm>
        <a:off x="0" y="335945"/>
        <a:ext cx="1644054" cy="986432"/>
      </dsp:txXfrm>
    </dsp:sp>
    <dsp:sp modelId="{B61286BA-42C3-4ED2-99E0-D9E042A31792}">
      <dsp:nvSpPr>
        <dsp:cNvPr id="0" name=""/>
        <dsp:cNvSpPr/>
      </dsp:nvSpPr>
      <dsp:spPr>
        <a:xfrm>
          <a:off x="1808460" y="335945"/>
          <a:ext cx="1644054" cy="9864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Data Overview – an overview about the data</a:t>
          </a:r>
        </a:p>
      </dsp:txBody>
      <dsp:txXfrm>
        <a:off x="1808460" y="335945"/>
        <a:ext cx="1644054" cy="986432"/>
      </dsp:txXfrm>
    </dsp:sp>
    <dsp:sp modelId="{0AA476C2-1E31-4B07-8982-7284D98FAF47}">
      <dsp:nvSpPr>
        <dsp:cNvPr id="0" name=""/>
        <dsp:cNvSpPr/>
      </dsp:nvSpPr>
      <dsp:spPr>
        <a:xfrm>
          <a:off x="3616920" y="335945"/>
          <a:ext cx="1644054" cy="9864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Data Cleaning – dealing with irrelevant variables and missing values</a:t>
          </a:r>
        </a:p>
      </dsp:txBody>
      <dsp:txXfrm>
        <a:off x="3616920" y="335945"/>
        <a:ext cx="1644054" cy="986432"/>
      </dsp:txXfrm>
    </dsp:sp>
    <dsp:sp modelId="{8516CACD-6782-4534-91F6-015A84E41DEA}">
      <dsp:nvSpPr>
        <dsp:cNvPr id="0" name=""/>
        <dsp:cNvSpPr/>
      </dsp:nvSpPr>
      <dsp:spPr>
        <a:xfrm>
          <a:off x="0" y="1486783"/>
          <a:ext cx="1644054" cy="9864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Data Exploration – Basic Statistics</a:t>
          </a:r>
          <a:endParaRPr lang="en-US" sz="1400" kern="1200"/>
        </a:p>
      </dsp:txBody>
      <dsp:txXfrm>
        <a:off x="0" y="1486783"/>
        <a:ext cx="1644054" cy="986432"/>
      </dsp:txXfrm>
    </dsp:sp>
    <dsp:sp modelId="{B52B8E8F-743A-43C2-AFD1-0FD4489019A0}">
      <dsp:nvSpPr>
        <dsp:cNvPr id="0" name=""/>
        <dsp:cNvSpPr/>
      </dsp:nvSpPr>
      <dsp:spPr>
        <a:xfrm>
          <a:off x="1808460" y="1486783"/>
          <a:ext cx="1644054" cy="9864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Feature Selection – ANOVA, correlation , PCA</a:t>
          </a:r>
        </a:p>
      </dsp:txBody>
      <dsp:txXfrm>
        <a:off x="1808460" y="1486783"/>
        <a:ext cx="1644054" cy="986432"/>
      </dsp:txXfrm>
    </dsp:sp>
    <dsp:sp modelId="{7CBFD737-FF9B-4343-AC6C-AE4926BC3493}">
      <dsp:nvSpPr>
        <dsp:cNvPr id="0" name=""/>
        <dsp:cNvSpPr/>
      </dsp:nvSpPr>
      <dsp:spPr>
        <a:xfrm>
          <a:off x="3616920" y="1486783"/>
          <a:ext cx="1644054" cy="9864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Finding optimal k – Silhouette method</a:t>
          </a:r>
          <a:endParaRPr lang="en-US" sz="1400" kern="1200"/>
        </a:p>
      </dsp:txBody>
      <dsp:txXfrm>
        <a:off x="3616920" y="1486783"/>
        <a:ext cx="1644054" cy="986432"/>
      </dsp:txXfrm>
    </dsp:sp>
    <dsp:sp modelId="{270EB471-3CB3-4C1D-8A72-64F20BF10CFE}">
      <dsp:nvSpPr>
        <dsp:cNvPr id="0" name=""/>
        <dsp:cNvSpPr/>
      </dsp:nvSpPr>
      <dsp:spPr>
        <a:xfrm>
          <a:off x="904230" y="2637621"/>
          <a:ext cx="1644054" cy="9864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Model Developing – K-means and dbscan</a:t>
          </a:r>
        </a:p>
      </dsp:txBody>
      <dsp:txXfrm>
        <a:off x="904230" y="2637621"/>
        <a:ext cx="1644054" cy="986432"/>
      </dsp:txXfrm>
    </dsp:sp>
    <dsp:sp modelId="{6731F66E-3001-4CD9-814C-C794566051EC}">
      <dsp:nvSpPr>
        <dsp:cNvPr id="0" name=""/>
        <dsp:cNvSpPr/>
      </dsp:nvSpPr>
      <dsp:spPr>
        <a:xfrm>
          <a:off x="2712690" y="2637621"/>
          <a:ext cx="1644054" cy="9864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/>
            <a:t>Conclusion</a:t>
          </a:r>
          <a:endParaRPr lang="en-US" sz="1400" kern="1200"/>
        </a:p>
      </dsp:txBody>
      <dsp:txXfrm>
        <a:off x="2712690" y="2637621"/>
        <a:ext cx="1644054" cy="9864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306841-CB08-46EE-A7DC-ABACF7D9BA21}">
      <dsp:nvSpPr>
        <dsp:cNvPr id="0" name=""/>
        <dsp:cNvSpPr/>
      </dsp:nvSpPr>
      <dsp:spPr>
        <a:xfrm>
          <a:off x="0" y="0"/>
          <a:ext cx="9346190" cy="159164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The dataset comprises 38,113 observations and includes 81 variables. Among these variables, 17 are categorical, while the remaining 62 are numerical.</a:t>
          </a:r>
        </a:p>
      </dsp:txBody>
      <dsp:txXfrm>
        <a:off x="46618" y="46618"/>
        <a:ext cx="7701096" cy="1498413"/>
      </dsp:txXfrm>
    </dsp:sp>
    <dsp:sp modelId="{FFEF44E2-2E15-454C-B196-6310307E92B2}">
      <dsp:nvSpPr>
        <dsp:cNvPr id="0" name=""/>
        <dsp:cNvSpPr/>
      </dsp:nvSpPr>
      <dsp:spPr>
        <a:xfrm>
          <a:off x="1649327" y="1945348"/>
          <a:ext cx="9346190" cy="159164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This problem involves clustering without a designated target variable.</a:t>
          </a:r>
        </a:p>
      </dsp:txBody>
      <dsp:txXfrm>
        <a:off x="1695945" y="1991966"/>
        <a:ext cx="6569054" cy="1498413"/>
      </dsp:txXfrm>
    </dsp:sp>
    <dsp:sp modelId="{BA18C2B2-5317-43F5-8875-F128C2FB8FB8}">
      <dsp:nvSpPr>
        <dsp:cNvPr id="0" name=""/>
        <dsp:cNvSpPr/>
      </dsp:nvSpPr>
      <dsp:spPr>
        <a:xfrm>
          <a:off x="8311618" y="1251213"/>
          <a:ext cx="1034571" cy="103457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544396" y="1251213"/>
        <a:ext cx="569015" cy="7785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5C7A5A-E575-4B0E-945E-543E60EB8A25}">
      <dsp:nvSpPr>
        <dsp:cNvPr id="0" name=""/>
        <dsp:cNvSpPr/>
      </dsp:nvSpPr>
      <dsp:spPr>
        <a:xfrm>
          <a:off x="679050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B8B9B4-81EC-4157-A52D-CBAB74D1EC88}">
      <dsp:nvSpPr>
        <dsp:cNvPr id="0" name=""/>
        <dsp:cNvSpPr/>
      </dsp:nvSpPr>
      <dsp:spPr>
        <a:xfrm>
          <a:off x="1081237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A95AFA-D87B-4949-95AD-7B5BB21055AB}">
      <dsp:nvSpPr>
        <dsp:cNvPr id="0" name=""/>
        <dsp:cNvSpPr/>
      </dsp:nvSpPr>
      <dsp:spPr>
        <a:xfrm>
          <a:off x="75768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Fuel economy variables</a:t>
          </a:r>
        </a:p>
      </dsp:txBody>
      <dsp:txXfrm>
        <a:off x="75768" y="3053169"/>
        <a:ext cx="3093750" cy="720000"/>
      </dsp:txXfrm>
    </dsp:sp>
    <dsp:sp modelId="{81E5DEAD-E08D-4D5A-A6F0-2A8BBB19D775}">
      <dsp:nvSpPr>
        <dsp:cNvPr id="0" name=""/>
        <dsp:cNvSpPr/>
      </dsp:nvSpPr>
      <dsp:spPr>
        <a:xfrm>
          <a:off x="4314206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6BEDB2-DF6B-48DA-878E-1C12DFAB7C5F}">
      <dsp:nvSpPr>
        <dsp:cNvPr id="0" name=""/>
        <dsp:cNvSpPr/>
      </dsp:nvSpPr>
      <dsp:spPr>
        <a:xfrm>
          <a:off x="4716393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9A4D5D-164F-4763-AAF5-E8DAC154E63C}">
      <dsp:nvSpPr>
        <dsp:cNvPr id="0" name=""/>
        <dsp:cNvSpPr/>
      </dsp:nvSpPr>
      <dsp:spPr>
        <a:xfrm>
          <a:off x="3710925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Emission Variables</a:t>
          </a:r>
        </a:p>
      </dsp:txBody>
      <dsp:txXfrm>
        <a:off x="3710925" y="3053169"/>
        <a:ext cx="3093750" cy="720000"/>
      </dsp:txXfrm>
    </dsp:sp>
    <dsp:sp modelId="{92463C8B-8CA5-4B9D-A056-ACBABD80E64B}">
      <dsp:nvSpPr>
        <dsp:cNvPr id="0" name=""/>
        <dsp:cNvSpPr/>
      </dsp:nvSpPr>
      <dsp:spPr>
        <a:xfrm>
          <a:off x="7949362" y="578168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19EE75-C06F-4AC7-AEE6-896216F8AC00}">
      <dsp:nvSpPr>
        <dsp:cNvPr id="0" name=""/>
        <dsp:cNvSpPr/>
      </dsp:nvSpPr>
      <dsp:spPr>
        <a:xfrm>
          <a:off x="8351550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7C1AC8-AF16-4446-99EE-573C4C07FF80}">
      <dsp:nvSpPr>
        <dsp:cNvPr id="0" name=""/>
        <dsp:cNvSpPr/>
      </dsp:nvSpPr>
      <dsp:spPr>
        <a:xfrm>
          <a:off x="7346081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Vehicle dimension Variables</a:t>
          </a:r>
        </a:p>
      </dsp:txBody>
      <dsp:txXfrm>
        <a:off x="7346081" y="3053169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5CE7BE-C7EF-4263-BBFB-5FD71A9A5684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285E42-B618-4E8D-828F-63B7FF791B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2899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2FB76-C727-6AA5-6938-CBC431F70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6CE437-E1A2-05F8-2429-CBBF6108D0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54751-40D3-03ED-3188-81E008DD4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A4DD3-FC30-28D6-6887-B3FC3D22E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9F2D8-6E97-0328-4184-C4C652783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1916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C964F-92E0-6AE4-7F5C-21946D1F3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FC1309-655E-0A61-6087-8F648EB8B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0D010-5307-C0B3-27EF-845D53739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6C849-4BC8-7415-BBDA-D7FCC9E0E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5DF01-7D64-F2BE-DEAE-33E77D68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00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2AED25-6837-D579-E276-E0502F4EC3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4616B7-04E5-0ECF-6EB0-7301E8A22B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3B6F0-CFA9-91FC-836F-9E151B68E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33B31-2272-F3EE-A72E-F74ABCBF6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9A8E4-9400-EA2A-8FED-6D43BA62A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8701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B9C3B-7707-55C9-8D2A-AB11AD8D3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B61B7-ED61-1E45-2B09-7814234951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D557D-920E-A468-D787-05AA44283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9888C-714A-57EA-A367-2D6AB3857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B9423-5D1D-B523-1CFD-601557159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1656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E029B-0CB8-F220-B2FD-E2D7E0C81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8FB48-D425-EC95-2334-FA490332A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3887B-DE4E-8F2D-DF26-97BBC2CF3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26C3F-2D98-6E4E-E1DD-F5D9EBCF6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9F5B2-DBAE-233E-9D15-B928FE75F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2440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67712-4AAA-FB9C-DE1C-46EBC03C4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D8BF5-AD12-863E-2738-10B817F4E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B79A5-5353-91E7-DB92-928D38B89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E89DD-EA22-390C-ED4A-9944641B8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9118F-714E-D602-7574-CCE079855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159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0386A-C425-4958-D837-51FA46404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A5285-A6D2-E7B7-560F-649FAACB0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29B41-30E1-E651-3089-E9BB92775C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87642-EF85-2C35-7E24-0E34BE5C3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83B309-FDB8-9F09-2712-2CD7E4CC2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266E4-6B0A-AB41-9C0A-8D078E3D3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099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0A63C-229C-CE5F-26D0-A9754B85E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67F48-6461-017C-B297-38869286E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9C9C7-7A17-A84E-20FA-A1EC9A7C8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3D5C5B-A8D5-C07C-2D59-1ACDA41760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8CDE18-3F54-2BCD-FBB7-36F525EB07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84D395-46D4-A18A-F572-1C38DE3F2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B72A1E-D5AB-EDBE-FC80-060103645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B50374-E86A-E3D7-3E8E-867A31352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1352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D9367-E05E-94AB-DFD4-E26B2ED49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525F06-DEAC-ED3D-1A41-B5A382FC6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07B64-1DEE-C5AF-887C-6D84C1166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EC8EF-84B3-BA0A-C7D3-A83BA9014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291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987116-66C1-B744-8D35-919493F7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E807F4-5FF3-58BB-2A7A-C6F72D180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26B223-4026-4F30-14BC-3A0870B3A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1651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615D4-C606-59F9-8EDB-5F0DA2449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102AE-5951-205A-B99D-0554F075D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0945B-C7CA-3516-0130-4E2B95BCA0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694352-D162-32A4-7FAB-77C571C6B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53224-3CEA-4B81-EFBA-BDC7B0FFC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B8C7F9-5770-EDA7-6B32-F84AEC9EF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9493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949E0-BCC4-5850-659D-D5CE2E722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6DDFAE-DC61-95F2-A511-0EEF6D11B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3B314-4319-D9C0-236A-704545393B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B56CF5-125D-1D83-1FCA-3B2860F50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0671A-ADB7-D974-9ADD-C2C7F7336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A202EE-4D1A-B1DE-9FAC-2BB42DB33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7506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3AB877-554C-FAED-C6C2-50A6BB38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5AF98-C866-3FFD-4292-F541D77E4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58A06-A27F-CBAB-5320-0EDBC66B6A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DAC77B-D150-46E8-8BD5-2BF27610A4FA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723F9-B5A3-C8E1-A1B4-E8FF024490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613CD-352E-F59F-9E92-3A5912F6AD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6D8A6A-1A73-4D29-876F-5802E4DB44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282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2.png"/><Relationship Id="rId4" Type="http://schemas.openxmlformats.org/officeDocument/2006/relationships/diagramData" Target="../diagrams/data1.xml"/><Relationship Id="rId9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1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1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2.png"/><Relationship Id="rId4" Type="http://schemas.openxmlformats.org/officeDocument/2006/relationships/image" Target="../media/image6.jpeg"/><Relationship Id="rId9" Type="http://schemas.microsoft.com/office/2007/relationships/diagramDrawing" Target="../diagrams/drawin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725CD-7B0E-02B4-7174-DA9D0BE773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3577456"/>
            <a:ext cx="10909640" cy="1687814"/>
          </a:xfrm>
        </p:spPr>
        <p:txBody>
          <a:bodyPr anchor="b">
            <a:normAutofit/>
          </a:bodyPr>
          <a:lstStyle/>
          <a:p>
            <a:r>
              <a:rPr lang="en-IN" sz="6600" dirty="0"/>
              <a:t>Analysing Fuel 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4E8352-5E32-001C-1918-7785B27F7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5660607"/>
            <a:ext cx="10909643" cy="1197393"/>
          </a:xfrm>
        </p:spPr>
        <p:txBody>
          <a:bodyPr anchor="t">
            <a:noAutofit/>
          </a:bodyPr>
          <a:lstStyle/>
          <a:p>
            <a:r>
              <a:rPr lang="en-US" sz="2000" dirty="0"/>
              <a:t>A Comprehensive Study</a:t>
            </a:r>
          </a:p>
          <a:p>
            <a:r>
              <a:rPr lang="en-US" sz="2000" dirty="0"/>
              <a:t>Presented by: [Nikhila Reddy Vantari &amp; Archana Gadicharla]</a:t>
            </a:r>
          </a:p>
          <a:p>
            <a:r>
              <a:rPr lang="en-US" sz="2000" dirty="0"/>
              <a:t>Fundamentals of Machine learning(Group-7)</a:t>
            </a:r>
            <a:br>
              <a:rPr lang="en-US" sz="2000" dirty="0"/>
            </a:br>
            <a:endParaRPr lang="en-US" sz="2000" dirty="0"/>
          </a:p>
          <a:p>
            <a:endParaRPr lang="en-US" sz="2000" dirty="0"/>
          </a:p>
        </p:txBody>
      </p:sp>
      <p:pic>
        <p:nvPicPr>
          <p:cNvPr id="14" name="Video 13" descr="Speedometer">
            <a:extLst>
              <a:ext uri="{FF2B5EF4-FFF2-40B4-BE49-F238E27FC236}">
                <a16:creationId xmlns:a16="http://schemas.microsoft.com/office/drawing/2014/main" id="{E0BD2D82-4ED8-FC3E-97D5-7EC31FCEA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r="1" b="285"/>
          <a:stretch/>
        </p:blipFill>
        <p:spPr>
          <a:xfrm>
            <a:off x="2448561" y="591669"/>
            <a:ext cx="7203440" cy="3366861"/>
          </a:xfrm>
          <a:prstGeom prst="rect">
            <a:avLst/>
          </a:prstGeom>
        </p:spPr>
      </p:pic>
      <p:sp>
        <p:nvSpPr>
          <p:cNvPr id="84" name="sketch line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6970F218-1763-075A-63CA-60D45BC0AD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10090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91"/>
    </mc:Choice>
    <mc:Fallback>
      <p:transition spd="slow" advTm="1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996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77" objId="14"/>
        <p14:playEvt time="10692" objId="14"/>
        <p14:stopEvt time="15786" objId="1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22816-4639-434D-D8CB-C75C29D89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9978" y="741391"/>
            <a:ext cx="3369234" cy="17491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Principle Component Analysis(PCA)</a:t>
            </a:r>
          </a:p>
        </p:txBody>
      </p:sp>
      <p:pic>
        <p:nvPicPr>
          <p:cNvPr id="5" name="Picture 4" descr="A graph with a line going up&#10;&#10;Description automatically generated">
            <a:extLst>
              <a:ext uri="{FF2B5EF4-FFF2-40B4-BE49-F238E27FC236}">
                <a16:creationId xmlns:a16="http://schemas.microsoft.com/office/drawing/2014/main" id="{AEE19759-C20E-24AD-487C-87DAC53026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951"/>
          <a:stretch/>
        </p:blipFill>
        <p:spPr>
          <a:xfrm>
            <a:off x="20" y="10"/>
            <a:ext cx="7390243" cy="6857990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879677" y="2347416"/>
            <a:ext cx="1630908" cy="7390262"/>
          </a:xfrm>
          <a:prstGeom prst="rect">
            <a:avLst/>
          </a:prstGeom>
          <a:gradFill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-1919061" y="1919060"/>
            <a:ext cx="6854280" cy="301615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61657" y="4425055"/>
            <a:ext cx="2928605" cy="2432945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465234-2336-C7C7-7C70-E5F87DC64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9978" y="3026770"/>
            <a:ext cx="3369234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Creating dummy variables and performed PCA on the dummy variables.</a:t>
            </a:r>
          </a:p>
          <a:p>
            <a:r>
              <a:rPr lang="en-US" sz="2000" dirty="0"/>
              <a:t>Plotted SCREE PLOT using function(</a:t>
            </a:r>
            <a:r>
              <a:rPr lang="en-US" sz="2000" dirty="0" err="1"/>
              <a:t>fviz_eig</a:t>
            </a:r>
            <a:r>
              <a:rPr lang="en-US" sz="2000" dirty="0"/>
              <a:t>)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22CA2ED-0706-1087-4B8F-DE22D8C9D2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39109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85"/>
    </mc:Choice>
    <mc:Fallback xmlns="">
      <p:transition spd="slow" advTm="19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22ADE1-4A3C-9A2C-1990-9C39CB39C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3236494"/>
            <a:ext cx="2880828" cy="26025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SILHOUTTE METHOD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DB274-8DB3-B19E-80C9-94D8AF265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4486" y="142156"/>
            <a:ext cx="3669632" cy="21806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In this method by using </a:t>
            </a:r>
            <a:r>
              <a:rPr lang="en-US" sz="24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fviz_nbclust</a:t>
            </a: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the optimal number of clusters are found.</a:t>
            </a:r>
            <a:b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endParaRPr lang="en-US" sz="20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 descr="A graph of a number of clusters&#10;&#10;Description automatically generated">
            <a:extLst>
              <a:ext uri="{FF2B5EF4-FFF2-40B4-BE49-F238E27FC236}">
                <a16:creationId xmlns:a16="http://schemas.microsoft.com/office/drawing/2014/main" id="{6C978C04-B5DB-37AB-D121-FBBAC185C5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840" y="120317"/>
            <a:ext cx="8048160" cy="6629400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13D059A4-F50F-FABC-2DEE-914C4525FA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797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45"/>
    </mc:Choice>
    <mc:Fallback xmlns="">
      <p:transition spd="slow" advTm="31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E8A8FC-615E-4579-02F3-05D53F4D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PARTITION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55E5F-0395-7F45-3F41-58058DE9E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15738" y="1263807"/>
            <a:ext cx="6960524" cy="5985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17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Data was partitioned into training and testing with 80% into training and 20% into testing.</a:t>
            </a:r>
          </a:p>
        </p:txBody>
      </p:sp>
      <p:pic>
        <p:nvPicPr>
          <p:cNvPr id="5" name="Picture 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DA8AE952-36D0-5666-E7DE-EC0E0BF139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84" y="2177715"/>
            <a:ext cx="11947358" cy="4458611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C102A7C-E742-2F40-E206-4C04B50C8B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93810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75"/>
    </mc:Choice>
    <mc:Fallback xmlns="">
      <p:transition spd="slow" advTm="18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particle graph background">
            <a:extLst>
              <a:ext uri="{FF2B5EF4-FFF2-40B4-BE49-F238E27FC236}">
                <a16:creationId xmlns:a16="http://schemas.microsoft.com/office/drawing/2014/main" id="{BF9FAA9A-1DA6-ED34-18A6-89C49DD749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73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715A03-E742-DB55-1D83-598E22FD6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709" y="3159719"/>
            <a:ext cx="5552090" cy="13360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MODEL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C68F15-30DE-591A-C8F9-EC8E1AB5C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1709" y="4572000"/>
            <a:ext cx="5552089" cy="164782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K-Means </a:t>
            </a:r>
          </a:p>
          <a:p>
            <a:r>
              <a:rPr lang="en-US" dirty="0" err="1"/>
              <a:t>DbScan</a:t>
            </a:r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7AA8FB6-EEDC-7FE1-F80A-25F23E7DE4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01725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76"/>
    </mc:Choice>
    <mc:Fallback xmlns="">
      <p:transition spd="slow" advTm="7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700E0F77-E936-4985-B7B1-B9823486A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ED8083-B3EF-47E0-992F-A25B048C1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67" y="4883544"/>
            <a:ext cx="3720207" cy="1556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K-Means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01107" y="5661132"/>
            <a:ext cx="146304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34371-0EA5-5B4F-28AA-CCB4FA8FC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2719" y="4883544"/>
            <a:ext cx="6586915" cy="15569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/>
              <a:t>Performing k-means clustering on training data using 2 clusters.</a:t>
            </a:r>
          </a:p>
          <a:p>
            <a:r>
              <a:rPr lang="en-US" sz="1800" dirty="0"/>
              <a:t>Assigning clusters to the test data based on the centroids obtained from the training data and it summarizes the cluster for the test data.</a:t>
            </a:r>
          </a:p>
        </p:txBody>
      </p:sp>
      <p:pic>
        <p:nvPicPr>
          <p:cNvPr id="8" name="Picture 7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1BB96C74-945E-BCB3-C075-827DC2483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89" y="0"/>
            <a:ext cx="11156222" cy="458818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5361AF6-5DB2-5F7B-C97E-4BD74DD3FF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8408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05"/>
    </mc:Choice>
    <mc:Fallback xmlns="">
      <p:transition spd="slow" advTm="17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529E97A-97C3-40EA-8A04-5C02398D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B81980-3D5D-2FC9-A95D-294D8551D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3599688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DBSCAN</a:t>
            </a:r>
          </a:p>
        </p:txBody>
      </p:sp>
      <p:sp>
        <p:nvSpPr>
          <p:cNvPr id="35" name="sketch line">
            <a:extLst>
              <a:ext uri="{FF2B5EF4-FFF2-40B4-BE49-F238E27FC236}">
                <a16:creationId xmlns:a16="http://schemas.microsoft.com/office/drawing/2014/main" id="{59FA8C2E-A5A7-4490-927A-7CD58343E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353312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CA282-C024-EEBF-DBDF-AE676572D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74462" y="630936"/>
            <a:ext cx="7074409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Performs </a:t>
            </a:r>
            <a:r>
              <a:rPr lang="en-US" sz="2200" dirty="0" err="1">
                <a:solidFill>
                  <a:srgbClr val="FFFFFF"/>
                </a:solidFill>
              </a:rPr>
              <a:t>dbscan</a:t>
            </a:r>
            <a:r>
              <a:rPr lang="en-US" sz="2200" dirty="0">
                <a:solidFill>
                  <a:srgbClr val="FFFFFF"/>
                </a:solidFill>
              </a:rPr>
              <a:t> clustering on pre-processed data and prints the clustering results.</a:t>
            </a:r>
          </a:p>
          <a:p>
            <a:endParaRPr lang="en-US" sz="2200" dirty="0">
              <a:solidFill>
                <a:srgbClr val="FFFFFF"/>
              </a:solidFill>
            </a:endParaRPr>
          </a:p>
        </p:txBody>
      </p:sp>
      <p:pic>
        <p:nvPicPr>
          <p:cNvPr id="7" name="Picture 6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66A1193C-486F-8B95-B4BE-731D492B0C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4" y="2877831"/>
            <a:ext cx="12095746" cy="378902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0452FEC-002E-9125-200F-2B678ABF33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8428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97"/>
    </mc:Choice>
    <mc:Fallback xmlns="">
      <p:transition spd="slow" advTm="207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49E01-8C5F-5861-D37C-0EF24EAC2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5994" y="0"/>
            <a:ext cx="4491821" cy="161620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/>
              <a:t>CONCLUSION</a:t>
            </a:r>
          </a:p>
        </p:txBody>
      </p:sp>
      <p:pic>
        <p:nvPicPr>
          <p:cNvPr id="5" name="Picture 4" descr="Speedometer">
            <a:extLst>
              <a:ext uri="{FF2B5EF4-FFF2-40B4-BE49-F238E27FC236}">
                <a16:creationId xmlns:a16="http://schemas.microsoft.com/office/drawing/2014/main" id="{7C25E012-403F-AEA5-104A-C78114FBE0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460" r="21206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C85C73-F407-8867-4179-7D48B9222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3878" y="2281084"/>
            <a:ext cx="4491820" cy="18586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Both the K-Means and DBSCAN models proved effective in clustering the dataset for vehicle fuel consumption during the analysis.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A88459A4-AB94-0B23-8C0A-6CD33C16C7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0110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63"/>
    </mc:Choice>
    <mc:Fallback xmlns="">
      <p:transition spd="slow" advTm="17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CD27EC-3F55-CE9D-F69B-8EBB0AB3A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676" y="1529992"/>
            <a:ext cx="3527425" cy="877928"/>
          </a:xfrm>
        </p:spPr>
        <p:txBody>
          <a:bodyPr anchor="t">
            <a:normAutofit/>
          </a:bodyPr>
          <a:lstStyle/>
          <a:p>
            <a:r>
              <a:rPr lang="en-IN" sz="4000" dirty="0"/>
              <a:t>Contents</a:t>
            </a:r>
          </a:p>
        </p:txBody>
      </p:sp>
      <p:graphicFrame>
        <p:nvGraphicFramePr>
          <p:cNvPr id="70" name="Content Placeholder 2">
            <a:extLst>
              <a:ext uri="{FF2B5EF4-FFF2-40B4-BE49-F238E27FC236}">
                <a16:creationId xmlns:a16="http://schemas.microsoft.com/office/drawing/2014/main" id="{D3DF4CEE-3194-5B08-E409-71F3D643112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222081" y="1641752"/>
          <a:ext cx="5260975" cy="396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9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62" name="Audio 61">
            <a:hlinkClick r:id="" action="ppaction://media"/>
            <a:extLst>
              <a:ext uri="{FF2B5EF4-FFF2-40B4-BE49-F238E27FC236}">
                <a16:creationId xmlns:a16="http://schemas.microsoft.com/office/drawing/2014/main" id="{4DC818CC-4785-97CA-0991-29B1DB1445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60528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5687"/>
    </mc:Choice>
    <mc:Fallback xmlns="">
      <p:transition spd="slow" advTm="15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1" name="Rectangle 21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6" name="Picture 155" descr="Light bulb on yellow background with sketched light beams and cord">
            <a:extLst>
              <a:ext uri="{FF2B5EF4-FFF2-40B4-BE49-F238E27FC236}">
                <a16:creationId xmlns:a16="http://schemas.microsoft.com/office/drawing/2014/main" id="{9E2C8EAE-AE7A-CC05-38D8-27259DC6AA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552" t="9091" r="2771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13" name="Rectangle 21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73442F-D5CB-4AE6-942F-AA80EDFAD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 Problem Statement</a:t>
            </a: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DE81F-FE5F-B96C-7A7D-B7B1CF78B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094" y="2718054"/>
            <a:ext cx="661898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/>
            <a:r>
              <a:rPr lang="en-US" sz="3200" dirty="0">
                <a:solidFill>
                  <a:schemeClr val="bg1"/>
                </a:solidFill>
              </a:rPr>
              <a:t>Optimization of Fuel Efficiency</a:t>
            </a:r>
            <a:br>
              <a:rPr lang="en-US" sz="1700" dirty="0">
                <a:solidFill>
                  <a:schemeClr val="bg1"/>
                </a:solidFill>
              </a:rPr>
            </a:b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D0C226A-5A58-43A6-0683-FB7B11127B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1973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17"/>
    </mc:Choice>
    <mc:Fallback xmlns="">
      <p:transition spd="slow" advTm="13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7" name="Rectangle 126">
            <a:extLst>
              <a:ext uri="{FF2B5EF4-FFF2-40B4-BE49-F238E27FC236}">
                <a16:creationId xmlns:a16="http://schemas.microsoft.com/office/drawing/2014/main" id="{31293F9B-599E-4871-A414-757225FA3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2175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B54F45-3D8F-1C16-0661-AA81DB5AD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5739"/>
            <a:ext cx="10515600" cy="112494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Overview</a:t>
            </a:r>
          </a:p>
        </p:txBody>
      </p:sp>
      <p:grpSp>
        <p:nvGrpSpPr>
          <p:cNvPr id="131" name="Graphic 190">
            <a:extLst>
              <a:ext uri="{FF2B5EF4-FFF2-40B4-BE49-F238E27FC236}">
                <a16:creationId xmlns:a16="http://schemas.microsoft.com/office/drawing/2014/main" id="{53883AA7-7F86-41F8-A1D8-06E9886E7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36528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FC80ACB6-0FE0-4F10-998D-2E8D4637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1C2903D5-FF18-4A00-8E9F-9335FCF1E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71A8B53C-ED2D-4081-AC0C-F87A9D4B3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10480" y="681042"/>
            <a:ext cx="1562428" cy="1493465"/>
            <a:chOff x="3121343" y="4864099"/>
            <a:chExt cx="2085971" cy="1993901"/>
          </a:xfrm>
          <a:solidFill>
            <a:schemeClr val="bg1"/>
          </a:solidFill>
        </p:grpSpPr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E2C7D52B-9C2A-4BDB-89DC-A89BDB9F8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4B951A6-4FAF-4CBA-B55F-3AAD55758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C4DABFE-3395-46F4-95C0-CA58332AA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82225D9-CC2C-4D45-B90F-5EC7DD265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DC31B28-21ED-494B-BA30-31CD8F9CD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BD8A01F-C2B9-47B6-977F-15E31A8C1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5D562CCF-082E-4E33-BC25-3C2F3CB26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91A36DF-6DC9-4C5F-A16E-BC6DC8429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0DEF31D0-A584-489A-B972-966367742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706B7B1-0776-4349-9782-39E4AD4ED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ECC02B0-321C-499C-AB67-2DE74D4DE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5B3F392-AC23-49B8-A36A-D93B0BD76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A72EA58-66EE-4BA2-923C-2B66CFC42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graphicFrame>
        <p:nvGraphicFramePr>
          <p:cNvPr id="20" name="Text Placeholder 2">
            <a:extLst>
              <a:ext uri="{FF2B5EF4-FFF2-40B4-BE49-F238E27FC236}">
                <a16:creationId xmlns:a16="http://schemas.microsoft.com/office/drawing/2014/main" id="{B7957D6D-6704-32BD-236D-AA00D1246C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6437811"/>
              </p:ext>
            </p:extLst>
          </p:nvPr>
        </p:nvGraphicFramePr>
        <p:xfrm>
          <a:off x="567950" y="2639965"/>
          <a:ext cx="10995518" cy="3536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E1B38A9-C6C5-668C-E924-E46471C103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11655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74"/>
    </mc:Choice>
    <mc:Fallback xmlns="">
      <p:transition spd="slow" advTm="18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135FA909-3F24-448C-A8BC-7CF77F62F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383E90-EDC5-2A6F-B253-C20DBE0F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75" y="595005"/>
            <a:ext cx="6140449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Data Cleaning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36F83-1C1E-9A9F-7448-E59D1386D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18444"/>
            <a:ext cx="6140449" cy="4090244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Eliminating Missing Values: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   Among the 81 variables, 17 contain missing values.       Since the percentage of missing values in each  variable is below 5%, all missing values are removed from the dataset.</a:t>
            </a:r>
          </a:p>
          <a:p>
            <a:endParaRPr lang="en-US" sz="20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Removing irrelevant Variables: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  Certain variables, such as "supercharger," "fuel_type_2," "start_stop_technology," "electric_motor," "manufacturer_code," "vehicle_charger," "alternate_charger," "range_ft2," and "vehicle id," are deemed irrelevant. Hence, these variables are excluded from the dataset.</a:t>
            </a:r>
          </a:p>
        </p:txBody>
      </p:sp>
      <p:pic>
        <p:nvPicPr>
          <p:cNvPr id="5" name="Picture 4" descr="A close-up of a document">
            <a:extLst>
              <a:ext uri="{FF2B5EF4-FFF2-40B4-BE49-F238E27FC236}">
                <a16:creationId xmlns:a16="http://schemas.microsoft.com/office/drawing/2014/main" id="{07653392-53DB-4FF6-BDF5-1F13DF7FE7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5"/>
          <a:stretch/>
        </p:blipFill>
        <p:spPr>
          <a:xfrm>
            <a:off x="7668829" y="-1"/>
            <a:ext cx="4543953" cy="6858002"/>
          </a:xfrm>
          <a:custGeom>
            <a:avLst/>
            <a:gdLst/>
            <a:ahLst/>
            <a:cxnLst/>
            <a:rect l="l" t="t" r="r" b="b"/>
            <a:pathLst>
              <a:path w="4543953" h="6858002">
                <a:moveTo>
                  <a:pt x="248638" y="6438981"/>
                </a:moveTo>
                <a:cubicBezTo>
                  <a:pt x="258140" y="6444077"/>
                  <a:pt x="265617" y="6451650"/>
                  <a:pt x="268569" y="6463841"/>
                </a:cubicBezTo>
                <a:lnTo>
                  <a:pt x="268572" y="6463849"/>
                </a:lnTo>
                <a:lnTo>
                  <a:pt x="279556" y="6508052"/>
                </a:lnTo>
                <a:lnTo>
                  <a:pt x="282367" y="6513012"/>
                </a:lnTo>
                <a:lnTo>
                  <a:pt x="284834" y="6521804"/>
                </a:lnTo>
                <a:lnTo>
                  <a:pt x="301172" y="6546195"/>
                </a:lnTo>
                <a:lnTo>
                  <a:pt x="301172" y="6546194"/>
                </a:lnTo>
                <a:lnTo>
                  <a:pt x="282367" y="6513012"/>
                </a:lnTo>
                <a:lnTo>
                  <a:pt x="268572" y="6463849"/>
                </a:lnTo>
                <a:lnTo>
                  <a:pt x="268569" y="6463840"/>
                </a:lnTo>
                <a:close/>
                <a:moveTo>
                  <a:pt x="332842" y="2836172"/>
                </a:moveTo>
                <a:lnTo>
                  <a:pt x="332842" y="2836173"/>
                </a:lnTo>
                <a:cubicBezTo>
                  <a:pt x="336914" y="2839983"/>
                  <a:pt x="340200" y="2844317"/>
                  <a:pt x="341533" y="2848794"/>
                </a:cubicBezTo>
                <a:cubicBezTo>
                  <a:pt x="348200" y="2870416"/>
                  <a:pt x="356392" y="2892181"/>
                  <a:pt x="361441" y="2914328"/>
                </a:cubicBezTo>
                <a:lnTo>
                  <a:pt x="366072" y="2947863"/>
                </a:lnTo>
                <a:lnTo>
                  <a:pt x="362488" y="2982148"/>
                </a:lnTo>
                <a:cubicBezTo>
                  <a:pt x="354392" y="3014153"/>
                  <a:pt x="350582" y="3045777"/>
                  <a:pt x="350796" y="3077401"/>
                </a:cubicBezTo>
                <a:lnTo>
                  <a:pt x="350796" y="3077402"/>
                </a:lnTo>
                <a:lnTo>
                  <a:pt x="350796" y="3077402"/>
                </a:lnTo>
                <a:cubicBezTo>
                  <a:pt x="351010" y="3109026"/>
                  <a:pt x="355249" y="3140650"/>
                  <a:pt x="363250" y="3172655"/>
                </a:cubicBezTo>
                <a:cubicBezTo>
                  <a:pt x="389159" y="3276481"/>
                  <a:pt x="416591" y="3380306"/>
                  <a:pt x="410877" y="3489468"/>
                </a:cubicBezTo>
                <a:cubicBezTo>
                  <a:pt x="409925" y="3507564"/>
                  <a:pt x="421546" y="3529091"/>
                  <a:pt x="432976" y="3544714"/>
                </a:cubicBezTo>
                <a:cubicBezTo>
                  <a:pt x="438406" y="3552191"/>
                  <a:pt x="442585" y="3557716"/>
                  <a:pt x="445520" y="3562321"/>
                </a:cubicBezTo>
                <a:lnTo>
                  <a:pt x="450598" y="3574408"/>
                </a:lnTo>
                <a:lnTo>
                  <a:pt x="448246" y="3587174"/>
                </a:lnTo>
                <a:cubicBezTo>
                  <a:pt x="446228" y="3592232"/>
                  <a:pt x="442978" y="3598435"/>
                  <a:pt x="438500" y="3606817"/>
                </a:cubicBezTo>
                <a:cubicBezTo>
                  <a:pt x="434118" y="3614819"/>
                  <a:pt x="431452" y="3624725"/>
                  <a:pt x="424974" y="3630632"/>
                </a:cubicBezTo>
                <a:cubicBezTo>
                  <a:pt x="408496" y="3645682"/>
                  <a:pt x="402257" y="3662494"/>
                  <a:pt x="400733" y="3680163"/>
                </a:cubicBezTo>
                <a:lnTo>
                  <a:pt x="400733" y="3680164"/>
                </a:lnTo>
                <a:lnTo>
                  <a:pt x="400733" y="3680164"/>
                </a:lnTo>
                <a:lnTo>
                  <a:pt x="404781" y="3734838"/>
                </a:lnTo>
                <a:lnTo>
                  <a:pt x="404399" y="3754652"/>
                </a:lnTo>
                <a:cubicBezTo>
                  <a:pt x="398399" y="3767130"/>
                  <a:pt x="396447" y="3778655"/>
                  <a:pt x="398042" y="3789776"/>
                </a:cubicBezTo>
                <a:lnTo>
                  <a:pt x="398042" y="3789776"/>
                </a:lnTo>
                <a:lnTo>
                  <a:pt x="398042" y="3789777"/>
                </a:lnTo>
                <a:cubicBezTo>
                  <a:pt x="399638" y="3800897"/>
                  <a:pt x="404781" y="3811614"/>
                  <a:pt x="412973" y="3822473"/>
                </a:cubicBezTo>
                <a:lnTo>
                  <a:pt x="427308" y="3852620"/>
                </a:lnTo>
                <a:lnTo>
                  <a:pt x="426528" y="3868764"/>
                </a:lnTo>
                <a:cubicBezTo>
                  <a:pt x="425070" y="3874229"/>
                  <a:pt x="422307" y="3879766"/>
                  <a:pt x="417925" y="3885338"/>
                </a:cubicBezTo>
                <a:cubicBezTo>
                  <a:pt x="398494" y="3910104"/>
                  <a:pt x="388302" y="3935727"/>
                  <a:pt x="386040" y="3962159"/>
                </a:cubicBezTo>
                <a:lnTo>
                  <a:pt x="386040" y="3962160"/>
                </a:lnTo>
                <a:lnTo>
                  <a:pt x="386040" y="3962160"/>
                </a:lnTo>
                <a:cubicBezTo>
                  <a:pt x="383778" y="3988593"/>
                  <a:pt x="389446" y="4015835"/>
                  <a:pt x="401733" y="4043840"/>
                </a:cubicBezTo>
                <a:lnTo>
                  <a:pt x="416855" y="4103826"/>
                </a:lnTo>
                <a:lnTo>
                  <a:pt x="414887" y="4134256"/>
                </a:lnTo>
                <a:cubicBezTo>
                  <a:pt x="413045" y="4144498"/>
                  <a:pt x="409973" y="4154857"/>
                  <a:pt x="405543" y="4165383"/>
                </a:cubicBezTo>
                <a:cubicBezTo>
                  <a:pt x="402114" y="4173480"/>
                  <a:pt x="401543" y="4182767"/>
                  <a:pt x="401638" y="4192387"/>
                </a:cubicBezTo>
                <a:lnTo>
                  <a:pt x="401638" y="4192388"/>
                </a:lnTo>
                <a:lnTo>
                  <a:pt x="401638" y="4192388"/>
                </a:lnTo>
                <a:lnTo>
                  <a:pt x="401733" y="4221391"/>
                </a:lnTo>
                <a:lnTo>
                  <a:pt x="396017" y="4253014"/>
                </a:lnTo>
                <a:cubicBezTo>
                  <a:pt x="383824" y="4277401"/>
                  <a:pt x="368204" y="4300070"/>
                  <a:pt x="356201" y="4324645"/>
                </a:cubicBezTo>
                <a:cubicBezTo>
                  <a:pt x="350487" y="4336457"/>
                  <a:pt x="347439" y="4350554"/>
                  <a:pt x="347247" y="4363890"/>
                </a:cubicBezTo>
                <a:lnTo>
                  <a:pt x="347247" y="4363891"/>
                </a:lnTo>
                <a:lnTo>
                  <a:pt x="347247" y="4363891"/>
                </a:lnTo>
                <a:cubicBezTo>
                  <a:pt x="346295" y="4403326"/>
                  <a:pt x="346295" y="4442762"/>
                  <a:pt x="348009" y="4482005"/>
                </a:cubicBezTo>
                <a:cubicBezTo>
                  <a:pt x="350677" y="4546777"/>
                  <a:pt x="351249" y="4612501"/>
                  <a:pt x="408019" y="4659175"/>
                </a:cubicBezTo>
                <a:cubicBezTo>
                  <a:pt x="412591" y="4662987"/>
                  <a:pt x="415259" y="4671177"/>
                  <a:pt x="416021" y="4677656"/>
                </a:cubicBezTo>
                <a:cubicBezTo>
                  <a:pt x="419640" y="4707565"/>
                  <a:pt x="420022" y="4738236"/>
                  <a:pt x="425928" y="4767765"/>
                </a:cubicBezTo>
                <a:lnTo>
                  <a:pt x="427237" y="4800483"/>
                </a:lnTo>
                <a:lnTo>
                  <a:pt x="412401" y="4828916"/>
                </a:lnTo>
                <a:cubicBezTo>
                  <a:pt x="395828" y="4846490"/>
                  <a:pt x="384397" y="4866958"/>
                  <a:pt x="382691" y="4889275"/>
                </a:cubicBezTo>
                <a:lnTo>
                  <a:pt x="382691" y="4889275"/>
                </a:lnTo>
                <a:lnTo>
                  <a:pt x="382691" y="4889276"/>
                </a:lnTo>
                <a:cubicBezTo>
                  <a:pt x="382122" y="4896714"/>
                  <a:pt x="382634" y="4904358"/>
                  <a:pt x="384396" y="4912169"/>
                </a:cubicBezTo>
                <a:lnTo>
                  <a:pt x="385799" y="4933805"/>
                </a:lnTo>
                <a:lnTo>
                  <a:pt x="381039" y="4952673"/>
                </a:lnTo>
                <a:cubicBezTo>
                  <a:pt x="376253" y="4964604"/>
                  <a:pt x="368680" y="4975511"/>
                  <a:pt x="360964" y="4987037"/>
                </a:cubicBezTo>
                <a:cubicBezTo>
                  <a:pt x="349725" y="5003801"/>
                  <a:pt x="335627" y="5022852"/>
                  <a:pt x="334485" y="5041521"/>
                </a:cubicBezTo>
                <a:cubicBezTo>
                  <a:pt x="332628" y="5073241"/>
                  <a:pt x="310088" y="5101639"/>
                  <a:pt x="308337" y="5133224"/>
                </a:cubicBezTo>
                <a:lnTo>
                  <a:pt x="308337" y="5133225"/>
                </a:lnTo>
                <a:lnTo>
                  <a:pt x="308337" y="5133225"/>
                </a:lnTo>
                <a:lnTo>
                  <a:pt x="315052" y="5166114"/>
                </a:lnTo>
                <a:lnTo>
                  <a:pt x="314362" y="5172090"/>
                </a:lnTo>
                <a:cubicBezTo>
                  <a:pt x="313481" y="5174400"/>
                  <a:pt x="312290" y="5176876"/>
                  <a:pt x="311814" y="5179067"/>
                </a:cubicBezTo>
                <a:lnTo>
                  <a:pt x="311814" y="5179068"/>
                </a:lnTo>
                <a:lnTo>
                  <a:pt x="311814" y="5179068"/>
                </a:lnTo>
                <a:cubicBezTo>
                  <a:pt x="304574" y="5214122"/>
                  <a:pt x="311624" y="5247079"/>
                  <a:pt x="335437" y="5272797"/>
                </a:cubicBezTo>
                <a:cubicBezTo>
                  <a:pt x="350964" y="5289657"/>
                  <a:pt x="359489" y="5307422"/>
                  <a:pt x="362870" y="5326163"/>
                </a:cubicBezTo>
                <a:lnTo>
                  <a:pt x="364317" y="5355014"/>
                </a:lnTo>
                <a:lnTo>
                  <a:pt x="359440" y="5385384"/>
                </a:lnTo>
                <a:cubicBezTo>
                  <a:pt x="356201" y="5398721"/>
                  <a:pt x="353915" y="5412057"/>
                  <a:pt x="351249" y="5425582"/>
                </a:cubicBezTo>
                <a:cubicBezTo>
                  <a:pt x="347439" y="5443870"/>
                  <a:pt x="343437" y="5462351"/>
                  <a:pt x="339627" y="5480637"/>
                </a:cubicBezTo>
                <a:cubicBezTo>
                  <a:pt x="337722" y="5489497"/>
                  <a:pt x="335151" y="5498832"/>
                  <a:pt x="335103" y="5507667"/>
                </a:cubicBezTo>
                <a:lnTo>
                  <a:pt x="335103" y="5507668"/>
                </a:lnTo>
                <a:lnTo>
                  <a:pt x="335103" y="5507668"/>
                </a:lnTo>
                <a:cubicBezTo>
                  <a:pt x="335056" y="5516503"/>
                  <a:pt x="337532" y="5524837"/>
                  <a:pt x="345723" y="5531694"/>
                </a:cubicBezTo>
                <a:lnTo>
                  <a:pt x="355869" y="5547578"/>
                </a:lnTo>
                <a:lnTo>
                  <a:pt x="346295" y="5562746"/>
                </a:lnTo>
                <a:cubicBezTo>
                  <a:pt x="303622" y="5600467"/>
                  <a:pt x="276951" y="5646189"/>
                  <a:pt x="275047" y="5704483"/>
                </a:cubicBezTo>
                <a:cubicBezTo>
                  <a:pt x="274665" y="5716485"/>
                  <a:pt x="271999" y="5728678"/>
                  <a:pt x="269141" y="5740488"/>
                </a:cubicBezTo>
                <a:cubicBezTo>
                  <a:pt x="267426" y="5747728"/>
                  <a:pt x="265520" y="5756493"/>
                  <a:pt x="260376" y="5760873"/>
                </a:cubicBezTo>
                <a:cubicBezTo>
                  <a:pt x="221133" y="5794974"/>
                  <a:pt x="193890" y="5837457"/>
                  <a:pt x="171981" y="5883751"/>
                </a:cubicBezTo>
                <a:cubicBezTo>
                  <a:pt x="164171" y="5900323"/>
                  <a:pt x="156361" y="5918042"/>
                  <a:pt x="154075" y="5935949"/>
                </a:cubicBezTo>
                <a:lnTo>
                  <a:pt x="154075" y="5935950"/>
                </a:lnTo>
                <a:lnTo>
                  <a:pt x="154075" y="5935950"/>
                </a:lnTo>
                <a:cubicBezTo>
                  <a:pt x="151789" y="5954618"/>
                  <a:pt x="155599" y="5974241"/>
                  <a:pt x="157695" y="5993292"/>
                </a:cubicBezTo>
                <a:cubicBezTo>
                  <a:pt x="158837" y="6004532"/>
                  <a:pt x="158647" y="6017486"/>
                  <a:pt x="164171" y="6026441"/>
                </a:cubicBezTo>
                <a:cubicBezTo>
                  <a:pt x="181508" y="6054826"/>
                  <a:pt x="200176" y="6082259"/>
                  <a:pt x="220371" y="6108739"/>
                </a:cubicBezTo>
                <a:lnTo>
                  <a:pt x="234064" y="6133315"/>
                </a:lnTo>
                <a:lnTo>
                  <a:pt x="230364" y="6143190"/>
                </a:lnTo>
                <a:cubicBezTo>
                  <a:pt x="227813" y="6146732"/>
                  <a:pt x="223895" y="6150697"/>
                  <a:pt x="218465" y="6155602"/>
                </a:cubicBezTo>
                <a:cubicBezTo>
                  <a:pt x="196176" y="6175797"/>
                  <a:pt x="184556" y="6200944"/>
                  <a:pt x="179794" y="6228756"/>
                </a:cubicBezTo>
                <a:cubicBezTo>
                  <a:pt x="172363" y="6272764"/>
                  <a:pt x="166077" y="6317151"/>
                  <a:pt x="162457" y="6361539"/>
                </a:cubicBezTo>
                <a:lnTo>
                  <a:pt x="162457" y="6361540"/>
                </a:lnTo>
                <a:lnTo>
                  <a:pt x="162457" y="6361540"/>
                </a:lnTo>
                <a:lnTo>
                  <a:pt x="162684" y="6365557"/>
                </a:lnTo>
                <a:lnTo>
                  <a:pt x="163946" y="6387910"/>
                </a:lnTo>
                <a:lnTo>
                  <a:pt x="166047" y="6392243"/>
                </a:lnTo>
                <a:lnTo>
                  <a:pt x="173364" y="6407333"/>
                </a:lnTo>
                <a:lnTo>
                  <a:pt x="173364" y="6407332"/>
                </a:lnTo>
                <a:lnTo>
                  <a:pt x="166047" y="6392243"/>
                </a:lnTo>
                <a:lnTo>
                  <a:pt x="163946" y="6387910"/>
                </a:lnTo>
                <a:lnTo>
                  <a:pt x="162684" y="6365557"/>
                </a:lnTo>
                <a:lnTo>
                  <a:pt x="162457" y="6361540"/>
                </a:lnTo>
                <a:lnTo>
                  <a:pt x="179794" y="6228757"/>
                </a:lnTo>
                <a:cubicBezTo>
                  <a:pt x="184556" y="6200945"/>
                  <a:pt x="196176" y="6175798"/>
                  <a:pt x="218465" y="6155603"/>
                </a:cubicBezTo>
                <a:cubicBezTo>
                  <a:pt x="229325" y="6145793"/>
                  <a:pt x="234135" y="6139745"/>
                  <a:pt x="234064" y="6133315"/>
                </a:cubicBezTo>
                <a:lnTo>
                  <a:pt x="234064" y="6133315"/>
                </a:lnTo>
                <a:lnTo>
                  <a:pt x="234064" y="6133314"/>
                </a:lnTo>
                <a:cubicBezTo>
                  <a:pt x="233993" y="6126884"/>
                  <a:pt x="229039" y="6120074"/>
                  <a:pt x="220371" y="6108738"/>
                </a:cubicBezTo>
                <a:cubicBezTo>
                  <a:pt x="200176" y="6082258"/>
                  <a:pt x="181508" y="6054825"/>
                  <a:pt x="164171" y="6026440"/>
                </a:cubicBezTo>
                <a:cubicBezTo>
                  <a:pt x="158647" y="6017485"/>
                  <a:pt x="158837" y="6004531"/>
                  <a:pt x="157695" y="5993291"/>
                </a:cubicBezTo>
                <a:cubicBezTo>
                  <a:pt x="156647" y="5983766"/>
                  <a:pt x="155171" y="5974097"/>
                  <a:pt x="154242" y="5964477"/>
                </a:cubicBezTo>
                <a:lnTo>
                  <a:pt x="154075" y="5935950"/>
                </a:lnTo>
                <a:lnTo>
                  <a:pt x="160957" y="5909351"/>
                </a:lnTo>
                <a:cubicBezTo>
                  <a:pt x="164171" y="5900611"/>
                  <a:pt x="168076" y="5892038"/>
                  <a:pt x="171981" y="5883752"/>
                </a:cubicBezTo>
                <a:cubicBezTo>
                  <a:pt x="193890" y="5837458"/>
                  <a:pt x="221133" y="5794975"/>
                  <a:pt x="260376" y="5760874"/>
                </a:cubicBezTo>
                <a:cubicBezTo>
                  <a:pt x="265520" y="5756494"/>
                  <a:pt x="267426" y="5747729"/>
                  <a:pt x="269141" y="5740489"/>
                </a:cubicBezTo>
                <a:cubicBezTo>
                  <a:pt x="271999" y="5728679"/>
                  <a:pt x="274665" y="5716486"/>
                  <a:pt x="275047" y="5704484"/>
                </a:cubicBezTo>
                <a:cubicBezTo>
                  <a:pt x="276951" y="5646190"/>
                  <a:pt x="303622" y="5600468"/>
                  <a:pt x="346295" y="5562747"/>
                </a:cubicBezTo>
                <a:cubicBezTo>
                  <a:pt x="352392" y="5557318"/>
                  <a:pt x="355774" y="5552508"/>
                  <a:pt x="355869" y="5547579"/>
                </a:cubicBezTo>
                <a:lnTo>
                  <a:pt x="355869" y="5547578"/>
                </a:lnTo>
                <a:lnTo>
                  <a:pt x="355869" y="5547578"/>
                </a:lnTo>
                <a:cubicBezTo>
                  <a:pt x="355964" y="5542649"/>
                  <a:pt x="352773" y="5537600"/>
                  <a:pt x="345723" y="5531693"/>
                </a:cubicBezTo>
                <a:cubicBezTo>
                  <a:pt x="341628" y="5528265"/>
                  <a:pt x="338961" y="5524467"/>
                  <a:pt x="337324" y="5520422"/>
                </a:cubicBezTo>
                <a:lnTo>
                  <a:pt x="335103" y="5507668"/>
                </a:lnTo>
                <a:lnTo>
                  <a:pt x="339627" y="5480638"/>
                </a:lnTo>
                <a:cubicBezTo>
                  <a:pt x="343437" y="5462352"/>
                  <a:pt x="347439" y="5443871"/>
                  <a:pt x="351249" y="5425583"/>
                </a:cubicBezTo>
                <a:cubicBezTo>
                  <a:pt x="353915" y="5412058"/>
                  <a:pt x="356201" y="5398722"/>
                  <a:pt x="359440" y="5385385"/>
                </a:cubicBezTo>
                <a:cubicBezTo>
                  <a:pt x="361965" y="5375003"/>
                  <a:pt x="363668" y="5364883"/>
                  <a:pt x="364317" y="5355015"/>
                </a:cubicBezTo>
                <a:lnTo>
                  <a:pt x="364317" y="5355014"/>
                </a:lnTo>
                <a:lnTo>
                  <a:pt x="364317" y="5355014"/>
                </a:lnTo>
                <a:cubicBezTo>
                  <a:pt x="366264" y="5325412"/>
                  <a:pt x="358727" y="5298086"/>
                  <a:pt x="335437" y="5272796"/>
                </a:cubicBezTo>
                <a:cubicBezTo>
                  <a:pt x="323531" y="5259937"/>
                  <a:pt x="315815" y="5245269"/>
                  <a:pt x="311981" y="5229433"/>
                </a:cubicBezTo>
                <a:lnTo>
                  <a:pt x="311814" y="5179068"/>
                </a:lnTo>
                <a:lnTo>
                  <a:pt x="314362" y="5172091"/>
                </a:lnTo>
                <a:cubicBezTo>
                  <a:pt x="315243" y="5169781"/>
                  <a:pt x="315814" y="5167638"/>
                  <a:pt x="315052" y="5166114"/>
                </a:cubicBezTo>
                <a:lnTo>
                  <a:pt x="315052" y="5166114"/>
                </a:lnTo>
                <a:lnTo>
                  <a:pt x="315052" y="5166113"/>
                </a:lnTo>
                <a:lnTo>
                  <a:pt x="308337" y="5133225"/>
                </a:lnTo>
                <a:lnTo>
                  <a:pt x="315482" y="5102461"/>
                </a:lnTo>
                <a:cubicBezTo>
                  <a:pt x="322817" y="5082339"/>
                  <a:pt x="333247" y="5062669"/>
                  <a:pt x="334485" y="5041522"/>
                </a:cubicBezTo>
                <a:cubicBezTo>
                  <a:pt x="335627" y="5022853"/>
                  <a:pt x="349725" y="5003802"/>
                  <a:pt x="360964" y="4987038"/>
                </a:cubicBezTo>
                <a:cubicBezTo>
                  <a:pt x="372538" y="4969748"/>
                  <a:pt x="383790" y="4953853"/>
                  <a:pt x="385799" y="4933805"/>
                </a:cubicBezTo>
                <a:lnTo>
                  <a:pt x="385799" y="4933805"/>
                </a:lnTo>
                <a:lnTo>
                  <a:pt x="385799" y="4933805"/>
                </a:lnTo>
                <a:cubicBezTo>
                  <a:pt x="386468" y="4927122"/>
                  <a:pt x="386111" y="4919979"/>
                  <a:pt x="384396" y="4912168"/>
                </a:cubicBezTo>
                <a:lnTo>
                  <a:pt x="382691" y="4889275"/>
                </a:lnTo>
                <a:lnTo>
                  <a:pt x="387469" y="4867614"/>
                </a:lnTo>
                <a:cubicBezTo>
                  <a:pt x="392589" y="4853636"/>
                  <a:pt x="401352" y="4840633"/>
                  <a:pt x="412401" y="4828917"/>
                </a:cubicBezTo>
                <a:cubicBezTo>
                  <a:pt x="420784" y="4819964"/>
                  <a:pt x="425356" y="4810581"/>
                  <a:pt x="427237" y="4800484"/>
                </a:cubicBezTo>
                <a:lnTo>
                  <a:pt x="427237" y="4800483"/>
                </a:lnTo>
                <a:lnTo>
                  <a:pt x="427237" y="4800483"/>
                </a:lnTo>
                <a:cubicBezTo>
                  <a:pt x="429119" y="4790386"/>
                  <a:pt x="428309" y="4779575"/>
                  <a:pt x="425928" y="4767764"/>
                </a:cubicBezTo>
                <a:cubicBezTo>
                  <a:pt x="420022" y="4738235"/>
                  <a:pt x="419640" y="4707564"/>
                  <a:pt x="416021" y="4677655"/>
                </a:cubicBezTo>
                <a:cubicBezTo>
                  <a:pt x="415259" y="4671176"/>
                  <a:pt x="412591" y="4662986"/>
                  <a:pt x="408019" y="4659174"/>
                </a:cubicBezTo>
                <a:cubicBezTo>
                  <a:pt x="351249" y="4612500"/>
                  <a:pt x="350677" y="4546776"/>
                  <a:pt x="348009" y="4482004"/>
                </a:cubicBezTo>
                <a:lnTo>
                  <a:pt x="347247" y="4363891"/>
                </a:lnTo>
                <a:lnTo>
                  <a:pt x="356201" y="4324646"/>
                </a:lnTo>
                <a:cubicBezTo>
                  <a:pt x="368204" y="4300071"/>
                  <a:pt x="383824" y="4277402"/>
                  <a:pt x="396017" y="4253015"/>
                </a:cubicBezTo>
                <a:cubicBezTo>
                  <a:pt x="400781" y="4243873"/>
                  <a:pt x="400971" y="4232061"/>
                  <a:pt x="401733" y="4221392"/>
                </a:cubicBezTo>
                <a:lnTo>
                  <a:pt x="401733" y="4221391"/>
                </a:lnTo>
                <a:lnTo>
                  <a:pt x="401733" y="4221391"/>
                </a:lnTo>
                <a:lnTo>
                  <a:pt x="401638" y="4192388"/>
                </a:lnTo>
                <a:lnTo>
                  <a:pt x="405543" y="4165384"/>
                </a:lnTo>
                <a:cubicBezTo>
                  <a:pt x="414402" y="4144333"/>
                  <a:pt x="417831" y="4123948"/>
                  <a:pt x="416855" y="4103826"/>
                </a:cubicBezTo>
                <a:lnTo>
                  <a:pt x="416855" y="4103826"/>
                </a:lnTo>
                <a:lnTo>
                  <a:pt x="416855" y="4103825"/>
                </a:lnTo>
                <a:cubicBezTo>
                  <a:pt x="415879" y="4083702"/>
                  <a:pt x="410497" y="4063842"/>
                  <a:pt x="401733" y="4043839"/>
                </a:cubicBezTo>
                <a:cubicBezTo>
                  <a:pt x="395590" y="4029837"/>
                  <a:pt x="391101" y="4016025"/>
                  <a:pt x="388431" y="4002410"/>
                </a:cubicBezTo>
                <a:lnTo>
                  <a:pt x="386040" y="3962160"/>
                </a:lnTo>
                <a:lnTo>
                  <a:pt x="395544" y="3923125"/>
                </a:lnTo>
                <a:cubicBezTo>
                  <a:pt x="400804" y="3910319"/>
                  <a:pt x="408210" y="3897722"/>
                  <a:pt x="417925" y="3885339"/>
                </a:cubicBezTo>
                <a:cubicBezTo>
                  <a:pt x="426689" y="3874195"/>
                  <a:pt x="428975" y="3863193"/>
                  <a:pt x="427308" y="3852620"/>
                </a:cubicBezTo>
                <a:lnTo>
                  <a:pt x="427308" y="3852620"/>
                </a:lnTo>
                <a:lnTo>
                  <a:pt x="427308" y="3852619"/>
                </a:lnTo>
                <a:cubicBezTo>
                  <a:pt x="425642" y="3842046"/>
                  <a:pt x="420022" y="3831902"/>
                  <a:pt x="412973" y="3822472"/>
                </a:cubicBezTo>
                <a:lnTo>
                  <a:pt x="398042" y="3789776"/>
                </a:lnTo>
                <a:lnTo>
                  <a:pt x="404399" y="3754653"/>
                </a:lnTo>
                <a:cubicBezTo>
                  <a:pt x="407067" y="3749126"/>
                  <a:pt x="405733" y="3741316"/>
                  <a:pt x="404781" y="3734838"/>
                </a:cubicBezTo>
                <a:lnTo>
                  <a:pt x="404781" y="3734838"/>
                </a:lnTo>
                <a:lnTo>
                  <a:pt x="404781" y="3734837"/>
                </a:lnTo>
                <a:lnTo>
                  <a:pt x="400733" y="3680164"/>
                </a:lnTo>
                <a:lnTo>
                  <a:pt x="407246" y="3654416"/>
                </a:lnTo>
                <a:cubicBezTo>
                  <a:pt x="411056" y="3646123"/>
                  <a:pt x="416735" y="3638158"/>
                  <a:pt x="424974" y="3630633"/>
                </a:cubicBezTo>
                <a:cubicBezTo>
                  <a:pt x="431452" y="3624726"/>
                  <a:pt x="434118" y="3614820"/>
                  <a:pt x="438500" y="3606818"/>
                </a:cubicBezTo>
                <a:cubicBezTo>
                  <a:pt x="447455" y="3590054"/>
                  <a:pt x="451503" y="3582005"/>
                  <a:pt x="450598" y="3574409"/>
                </a:cubicBezTo>
                <a:lnTo>
                  <a:pt x="450598" y="3574408"/>
                </a:lnTo>
                <a:lnTo>
                  <a:pt x="450598" y="3574408"/>
                </a:lnTo>
                <a:cubicBezTo>
                  <a:pt x="449693" y="3566811"/>
                  <a:pt x="443835" y="3559668"/>
                  <a:pt x="432976" y="3544713"/>
                </a:cubicBezTo>
                <a:cubicBezTo>
                  <a:pt x="421546" y="3529090"/>
                  <a:pt x="409925" y="3507563"/>
                  <a:pt x="410877" y="3489467"/>
                </a:cubicBezTo>
                <a:cubicBezTo>
                  <a:pt x="416591" y="3380305"/>
                  <a:pt x="389159" y="3276480"/>
                  <a:pt x="363250" y="3172654"/>
                </a:cubicBezTo>
                <a:lnTo>
                  <a:pt x="350796" y="3077402"/>
                </a:lnTo>
                <a:lnTo>
                  <a:pt x="362488" y="2982149"/>
                </a:lnTo>
                <a:cubicBezTo>
                  <a:pt x="365441" y="2970576"/>
                  <a:pt x="366442" y="2959157"/>
                  <a:pt x="366072" y="2947863"/>
                </a:cubicBezTo>
                <a:lnTo>
                  <a:pt x="366072" y="2947863"/>
                </a:lnTo>
                <a:lnTo>
                  <a:pt x="366072" y="2947862"/>
                </a:lnTo>
                <a:cubicBezTo>
                  <a:pt x="364965" y="2913982"/>
                  <a:pt x="351534" y="2881226"/>
                  <a:pt x="341533" y="2848793"/>
                </a:cubicBezTo>
                <a:close/>
                <a:moveTo>
                  <a:pt x="817328" y="1508458"/>
                </a:moveTo>
                <a:lnTo>
                  <a:pt x="845421" y="1596213"/>
                </a:lnTo>
                <a:cubicBezTo>
                  <a:pt x="847898" y="1604978"/>
                  <a:pt x="846373" y="1615836"/>
                  <a:pt x="843517" y="1624980"/>
                </a:cubicBezTo>
                <a:cubicBezTo>
                  <a:pt x="833801" y="1656223"/>
                  <a:pt x="809415" y="1676036"/>
                  <a:pt x="786935" y="1697753"/>
                </a:cubicBezTo>
                <a:cubicBezTo>
                  <a:pt x="777029" y="1707279"/>
                  <a:pt x="769981" y="1720423"/>
                  <a:pt x="764267" y="1733188"/>
                </a:cubicBezTo>
                <a:cubicBezTo>
                  <a:pt x="749595" y="1766335"/>
                  <a:pt x="736452" y="1800246"/>
                  <a:pt x="722546" y="1833775"/>
                </a:cubicBezTo>
                <a:cubicBezTo>
                  <a:pt x="721212" y="1837013"/>
                  <a:pt x="717783" y="1839679"/>
                  <a:pt x="714925" y="1842158"/>
                </a:cubicBezTo>
                <a:cubicBezTo>
                  <a:pt x="684824" y="1866922"/>
                  <a:pt x="654535" y="1891497"/>
                  <a:pt x="624434" y="1916454"/>
                </a:cubicBezTo>
                <a:cubicBezTo>
                  <a:pt x="618720" y="1921216"/>
                  <a:pt x="614528" y="1928076"/>
                  <a:pt x="609004" y="1933219"/>
                </a:cubicBezTo>
                <a:cubicBezTo>
                  <a:pt x="601384" y="1940459"/>
                  <a:pt x="594143" y="1949603"/>
                  <a:pt x="584999" y="1953413"/>
                </a:cubicBezTo>
                <a:cubicBezTo>
                  <a:pt x="556234" y="1965224"/>
                  <a:pt x="543850" y="1987894"/>
                  <a:pt x="538516" y="2016469"/>
                </a:cubicBezTo>
                <a:cubicBezTo>
                  <a:pt x="533563" y="2042570"/>
                  <a:pt x="529371" y="2068669"/>
                  <a:pt x="523657" y="2094578"/>
                </a:cubicBezTo>
                <a:cubicBezTo>
                  <a:pt x="516799" y="2126201"/>
                  <a:pt x="509369" y="2157636"/>
                  <a:pt x="500986" y="2188879"/>
                </a:cubicBezTo>
                <a:cubicBezTo>
                  <a:pt x="497366" y="2202404"/>
                  <a:pt x="493176" y="2216692"/>
                  <a:pt x="485746" y="2228314"/>
                </a:cubicBezTo>
                <a:cubicBezTo>
                  <a:pt x="465171" y="2260890"/>
                  <a:pt x="451265" y="2295753"/>
                  <a:pt x="456789" y="2334044"/>
                </a:cubicBezTo>
                <a:cubicBezTo>
                  <a:pt x="461171" y="2364715"/>
                  <a:pt x="449931" y="2390434"/>
                  <a:pt x="432404" y="2409485"/>
                </a:cubicBezTo>
                <a:cubicBezTo>
                  <a:pt x="416497" y="2426822"/>
                  <a:pt x="410353" y="2444777"/>
                  <a:pt x="409472" y="2463017"/>
                </a:cubicBezTo>
                <a:lnTo>
                  <a:pt x="409472" y="2463018"/>
                </a:lnTo>
                <a:lnTo>
                  <a:pt x="409472" y="2463018"/>
                </a:lnTo>
                <a:cubicBezTo>
                  <a:pt x="408591" y="2481259"/>
                  <a:pt x="412972" y="2499786"/>
                  <a:pt x="418115" y="2518265"/>
                </a:cubicBezTo>
                <a:lnTo>
                  <a:pt x="421759" y="2545007"/>
                </a:lnTo>
                <a:lnTo>
                  <a:pt x="417545" y="2571034"/>
                </a:lnTo>
                <a:cubicBezTo>
                  <a:pt x="405543" y="2612945"/>
                  <a:pt x="372966" y="2640950"/>
                  <a:pt x="344391" y="2668001"/>
                </a:cubicBezTo>
                <a:cubicBezTo>
                  <a:pt x="320006" y="2691054"/>
                  <a:pt x="306290" y="2716963"/>
                  <a:pt x="296001" y="2745348"/>
                </a:cubicBezTo>
                <a:lnTo>
                  <a:pt x="296001" y="2745352"/>
                </a:lnTo>
                <a:lnTo>
                  <a:pt x="289670" y="2770758"/>
                </a:lnTo>
                <a:lnTo>
                  <a:pt x="290080" y="2778006"/>
                </a:lnTo>
                <a:lnTo>
                  <a:pt x="289301" y="2782305"/>
                </a:lnTo>
                <a:lnTo>
                  <a:pt x="290501" y="2785440"/>
                </a:lnTo>
                <a:lnTo>
                  <a:pt x="290929" y="2793023"/>
                </a:lnTo>
                <a:lnTo>
                  <a:pt x="300579" y="2811780"/>
                </a:lnTo>
                <a:lnTo>
                  <a:pt x="300582" y="2811787"/>
                </a:lnTo>
                <a:lnTo>
                  <a:pt x="300583" y="2811787"/>
                </a:lnTo>
                <a:lnTo>
                  <a:pt x="300579" y="2811780"/>
                </a:lnTo>
                <a:lnTo>
                  <a:pt x="290501" y="2785440"/>
                </a:lnTo>
                <a:lnTo>
                  <a:pt x="290080" y="2778006"/>
                </a:lnTo>
                <a:lnTo>
                  <a:pt x="296001" y="2745352"/>
                </a:lnTo>
                <a:lnTo>
                  <a:pt x="296001" y="2745349"/>
                </a:lnTo>
                <a:cubicBezTo>
                  <a:pt x="306290" y="2716964"/>
                  <a:pt x="320006" y="2691055"/>
                  <a:pt x="344391" y="2668002"/>
                </a:cubicBezTo>
                <a:cubicBezTo>
                  <a:pt x="372966" y="2640951"/>
                  <a:pt x="405543" y="2612946"/>
                  <a:pt x="417545" y="2571035"/>
                </a:cubicBezTo>
                <a:cubicBezTo>
                  <a:pt x="420117" y="2561986"/>
                  <a:pt x="421593" y="2553556"/>
                  <a:pt x="421760" y="2545007"/>
                </a:cubicBezTo>
                <a:lnTo>
                  <a:pt x="421759" y="2545007"/>
                </a:lnTo>
                <a:lnTo>
                  <a:pt x="421760" y="2545006"/>
                </a:lnTo>
                <a:cubicBezTo>
                  <a:pt x="421926" y="2536457"/>
                  <a:pt x="420783" y="2527790"/>
                  <a:pt x="418115" y="2518264"/>
                </a:cubicBezTo>
                <a:cubicBezTo>
                  <a:pt x="415544" y="2509025"/>
                  <a:pt x="413163" y="2499773"/>
                  <a:pt x="411535" y="2490551"/>
                </a:cubicBezTo>
                <a:lnTo>
                  <a:pt x="409472" y="2463018"/>
                </a:lnTo>
                <a:lnTo>
                  <a:pt x="415303" y="2435913"/>
                </a:lnTo>
                <a:cubicBezTo>
                  <a:pt x="418938" y="2426977"/>
                  <a:pt x="424451" y="2418154"/>
                  <a:pt x="432404" y="2409486"/>
                </a:cubicBezTo>
                <a:cubicBezTo>
                  <a:pt x="449931" y="2390435"/>
                  <a:pt x="461171" y="2364716"/>
                  <a:pt x="456789" y="2334045"/>
                </a:cubicBezTo>
                <a:cubicBezTo>
                  <a:pt x="451265" y="2295754"/>
                  <a:pt x="465171" y="2260891"/>
                  <a:pt x="485746" y="2228315"/>
                </a:cubicBezTo>
                <a:cubicBezTo>
                  <a:pt x="493176" y="2216693"/>
                  <a:pt x="497366" y="2202405"/>
                  <a:pt x="500986" y="2188880"/>
                </a:cubicBezTo>
                <a:cubicBezTo>
                  <a:pt x="509369" y="2157637"/>
                  <a:pt x="516799" y="2126202"/>
                  <a:pt x="523657" y="2094579"/>
                </a:cubicBezTo>
                <a:cubicBezTo>
                  <a:pt x="529371" y="2068670"/>
                  <a:pt x="533563" y="2042571"/>
                  <a:pt x="538516" y="2016470"/>
                </a:cubicBezTo>
                <a:cubicBezTo>
                  <a:pt x="543850" y="1987895"/>
                  <a:pt x="556234" y="1965225"/>
                  <a:pt x="584999" y="1953414"/>
                </a:cubicBezTo>
                <a:cubicBezTo>
                  <a:pt x="594143" y="1949604"/>
                  <a:pt x="601384" y="1940460"/>
                  <a:pt x="609004" y="1933220"/>
                </a:cubicBezTo>
                <a:cubicBezTo>
                  <a:pt x="614528" y="1928077"/>
                  <a:pt x="618720" y="1921217"/>
                  <a:pt x="624434" y="1916455"/>
                </a:cubicBezTo>
                <a:cubicBezTo>
                  <a:pt x="654535" y="1891498"/>
                  <a:pt x="684824" y="1866923"/>
                  <a:pt x="714925" y="1842159"/>
                </a:cubicBezTo>
                <a:cubicBezTo>
                  <a:pt x="717783" y="1839680"/>
                  <a:pt x="721212" y="1837014"/>
                  <a:pt x="722546" y="1833776"/>
                </a:cubicBezTo>
                <a:cubicBezTo>
                  <a:pt x="736452" y="1800247"/>
                  <a:pt x="749596" y="1766336"/>
                  <a:pt x="764267" y="1733189"/>
                </a:cubicBezTo>
                <a:cubicBezTo>
                  <a:pt x="769981" y="1720424"/>
                  <a:pt x="777029" y="1707280"/>
                  <a:pt x="786936" y="1697754"/>
                </a:cubicBezTo>
                <a:cubicBezTo>
                  <a:pt x="809416" y="1676037"/>
                  <a:pt x="833801" y="1656224"/>
                  <a:pt x="843517" y="1624981"/>
                </a:cubicBezTo>
                <a:cubicBezTo>
                  <a:pt x="846374" y="1615837"/>
                  <a:pt x="847899" y="1604979"/>
                  <a:pt x="845422" y="1596214"/>
                </a:cubicBezTo>
                <a:close/>
                <a:moveTo>
                  <a:pt x="792926" y="1453958"/>
                </a:moveTo>
                <a:lnTo>
                  <a:pt x="798723" y="1459073"/>
                </a:lnTo>
                <a:lnTo>
                  <a:pt x="807941" y="1481572"/>
                </a:lnTo>
                <a:lnTo>
                  <a:pt x="798724" y="1459074"/>
                </a:lnTo>
                <a:lnTo>
                  <a:pt x="798723" y="1459073"/>
                </a:lnTo>
                <a:lnTo>
                  <a:pt x="798723" y="1459073"/>
                </a:lnTo>
                <a:close/>
                <a:moveTo>
                  <a:pt x="779530" y="1268758"/>
                </a:moveTo>
                <a:lnTo>
                  <a:pt x="774363" y="1286069"/>
                </a:lnTo>
                <a:cubicBezTo>
                  <a:pt x="759789" y="1306930"/>
                  <a:pt x="753550" y="1328552"/>
                  <a:pt x="752025" y="1350627"/>
                </a:cubicBezTo>
                <a:lnTo>
                  <a:pt x="757620" y="1413840"/>
                </a:lnTo>
                <a:lnTo>
                  <a:pt x="752026" y="1350628"/>
                </a:lnTo>
                <a:cubicBezTo>
                  <a:pt x="753550" y="1328553"/>
                  <a:pt x="759790" y="1306930"/>
                  <a:pt x="774363" y="1286070"/>
                </a:cubicBezTo>
                <a:cubicBezTo>
                  <a:pt x="777506" y="1281689"/>
                  <a:pt x="779078" y="1275402"/>
                  <a:pt x="779530" y="1268758"/>
                </a:cubicBezTo>
                <a:close/>
                <a:moveTo>
                  <a:pt x="837801" y="773035"/>
                </a:moveTo>
                <a:lnTo>
                  <a:pt x="829801" y="854379"/>
                </a:lnTo>
                <a:cubicBezTo>
                  <a:pt x="827515" y="878956"/>
                  <a:pt x="826753" y="903722"/>
                  <a:pt x="798747" y="915343"/>
                </a:cubicBezTo>
                <a:cubicBezTo>
                  <a:pt x="794365" y="917059"/>
                  <a:pt x="791127" y="922773"/>
                  <a:pt x="788269" y="927155"/>
                </a:cubicBezTo>
                <a:cubicBezTo>
                  <a:pt x="744261" y="994785"/>
                  <a:pt x="745405" y="1030980"/>
                  <a:pt x="791889" y="1097087"/>
                </a:cubicBezTo>
                <a:cubicBezTo>
                  <a:pt x="796651" y="1103945"/>
                  <a:pt x="800081" y="1118613"/>
                  <a:pt x="796271" y="1123185"/>
                </a:cubicBezTo>
                <a:cubicBezTo>
                  <a:pt x="780459" y="1142617"/>
                  <a:pt x="773411" y="1162954"/>
                  <a:pt x="771553" y="1184029"/>
                </a:cubicBezTo>
                <a:cubicBezTo>
                  <a:pt x="773411" y="1162954"/>
                  <a:pt x="780460" y="1142618"/>
                  <a:pt x="796272" y="1123186"/>
                </a:cubicBezTo>
                <a:cubicBezTo>
                  <a:pt x="800082" y="1118614"/>
                  <a:pt x="796652" y="1103946"/>
                  <a:pt x="791890" y="1097088"/>
                </a:cubicBezTo>
                <a:cubicBezTo>
                  <a:pt x="745406" y="1030981"/>
                  <a:pt x="744262" y="994786"/>
                  <a:pt x="788270" y="927156"/>
                </a:cubicBezTo>
                <a:cubicBezTo>
                  <a:pt x="791128" y="922774"/>
                  <a:pt x="794366" y="917060"/>
                  <a:pt x="798748" y="915344"/>
                </a:cubicBezTo>
                <a:cubicBezTo>
                  <a:pt x="826753" y="903723"/>
                  <a:pt x="827515" y="878957"/>
                  <a:pt x="829801" y="854380"/>
                </a:cubicBezTo>
                <a:cubicBezTo>
                  <a:pt x="832277" y="827330"/>
                  <a:pt x="835515" y="800277"/>
                  <a:pt x="837801" y="773036"/>
                </a:cubicBezTo>
                <a:close/>
                <a:moveTo>
                  <a:pt x="782400" y="517851"/>
                </a:moveTo>
                <a:lnTo>
                  <a:pt x="791317" y="556047"/>
                </a:lnTo>
                <a:cubicBezTo>
                  <a:pt x="793413" y="564048"/>
                  <a:pt x="798937" y="572622"/>
                  <a:pt x="797795" y="580050"/>
                </a:cubicBezTo>
                <a:cubicBezTo>
                  <a:pt x="794461" y="601578"/>
                  <a:pt x="796890" y="622201"/>
                  <a:pt x="801176" y="642537"/>
                </a:cubicBezTo>
                <a:lnTo>
                  <a:pt x="813700" y="694928"/>
                </a:lnTo>
                <a:lnTo>
                  <a:pt x="801177" y="642538"/>
                </a:lnTo>
                <a:cubicBezTo>
                  <a:pt x="796891" y="622201"/>
                  <a:pt x="794462" y="601579"/>
                  <a:pt x="797796" y="580051"/>
                </a:cubicBezTo>
                <a:cubicBezTo>
                  <a:pt x="798938" y="572623"/>
                  <a:pt x="793414" y="564049"/>
                  <a:pt x="791318" y="556048"/>
                </a:cubicBezTo>
                <a:close/>
                <a:moveTo>
                  <a:pt x="769105" y="298169"/>
                </a:moveTo>
                <a:lnTo>
                  <a:pt x="783887" y="313533"/>
                </a:lnTo>
                <a:lnTo>
                  <a:pt x="786245" y="324058"/>
                </a:lnTo>
                <a:cubicBezTo>
                  <a:pt x="786031" y="328964"/>
                  <a:pt x="785126" y="334584"/>
                  <a:pt x="784459" y="338870"/>
                </a:cubicBezTo>
                <a:cubicBezTo>
                  <a:pt x="781601" y="357921"/>
                  <a:pt x="774363" y="376781"/>
                  <a:pt x="774553" y="395640"/>
                </a:cubicBezTo>
                <a:lnTo>
                  <a:pt x="778363" y="367328"/>
                </a:lnTo>
                <a:cubicBezTo>
                  <a:pt x="780506" y="357874"/>
                  <a:pt x="783031" y="348396"/>
                  <a:pt x="784460" y="338871"/>
                </a:cubicBezTo>
                <a:cubicBezTo>
                  <a:pt x="785794" y="330299"/>
                  <a:pt x="788080" y="316390"/>
                  <a:pt x="783888" y="313534"/>
                </a:cubicBezTo>
                <a:lnTo>
                  <a:pt x="783887" y="313533"/>
                </a:lnTo>
                <a:lnTo>
                  <a:pt x="783887" y="313533"/>
                </a:lnTo>
                <a:close/>
                <a:moveTo>
                  <a:pt x="761560" y="281568"/>
                </a:moveTo>
                <a:lnTo>
                  <a:pt x="766454" y="295415"/>
                </a:lnTo>
                <a:lnTo>
                  <a:pt x="766455" y="295415"/>
                </a:lnTo>
                <a:close/>
                <a:moveTo>
                  <a:pt x="774880" y="24486"/>
                </a:moveTo>
                <a:lnTo>
                  <a:pt x="777142" y="74129"/>
                </a:lnTo>
                <a:cubicBezTo>
                  <a:pt x="775758" y="100174"/>
                  <a:pt x="771253" y="125876"/>
                  <a:pt x="767023" y="151569"/>
                </a:cubicBezTo>
                <a:lnTo>
                  <a:pt x="766824" y="153388"/>
                </a:lnTo>
                <a:lnTo>
                  <a:pt x="763010" y="177271"/>
                </a:lnTo>
                <a:lnTo>
                  <a:pt x="758551" y="228944"/>
                </a:lnTo>
                <a:lnTo>
                  <a:pt x="758551" y="228948"/>
                </a:lnTo>
                <a:lnTo>
                  <a:pt x="758551" y="228949"/>
                </a:lnTo>
                <a:lnTo>
                  <a:pt x="758551" y="228944"/>
                </a:lnTo>
                <a:lnTo>
                  <a:pt x="766824" y="153388"/>
                </a:lnTo>
                <a:lnTo>
                  <a:pt x="771220" y="125861"/>
                </a:lnTo>
                <a:cubicBezTo>
                  <a:pt x="773910" y="108703"/>
                  <a:pt x="776220" y="91492"/>
                  <a:pt x="777143" y="74129"/>
                </a:cubicBezTo>
                <a:close/>
                <a:moveTo>
                  <a:pt x="313353" y="0"/>
                </a:moveTo>
                <a:lnTo>
                  <a:pt x="777461" y="0"/>
                </a:lnTo>
                <a:lnTo>
                  <a:pt x="774743" y="21486"/>
                </a:lnTo>
                <a:lnTo>
                  <a:pt x="777461" y="1"/>
                </a:lnTo>
                <a:lnTo>
                  <a:pt x="4543953" y="2"/>
                </a:lnTo>
                <a:lnTo>
                  <a:pt x="4543953" y="6858002"/>
                </a:lnTo>
                <a:lnTo>
                  <a:pt x="284400" y="6858002"/>
                </a:lnTo>
                <a:lnTo>
                  <a:pt x="284400" y="6858001"/>
                </a:lnTo>
                <a:lnTo>
                  <a:pt x="284400" y="6858001"/>
                </a:lnTo>
                <a:lnTo>
                  <a:pt x="278237" y="6812064"/>
                </a:lnTo>
                <a:lnTo>
                  <a:pt x="283011" y="6776800"/>
                </a:lnTo>
                <a:cubicBezTo>
                  <a:pt x="286107" y="6765164"/>
                  <a:pt x="290857" y="6753698"/>
                  <a:pt x="297715" y="6742553"/>
                </a:cubicBezTo>
                <a:cubicBezTo>
                  <a:pt x="306003" y="6729219"/>
                  <a:pt x="311147" y="6716169"/>
                  <a:pt x="311551" y="6702977"/>
                </a:cubicBezTo>
                <a:lnTo>
                  <a:pt x="311551" y="6702976"/>
                </a:lnTo>
                <a:lnTo>
                  <a:pt x="311551" y="6702976"/>
                </a:lnTo>
                <a:cubicBezTo>
                  <a:pt x="311956" y="6689783"/>
                  <a:pt x="307622" y="6676448"/>
                  <a:pt x="296953" y="6662541"/>
                </a:cubicBezTo>
                <a:cubicBezTo>
                  <a:pt x="293286" y="6657825"/>
                  <a:pt x="290989" y="6651967"/>
                  <a:pt x="289870" y="6645552"/>
                </a:cubicBezTo>
                <a:lnTo>
                  <a:pt x="289858" y="6625225"/>
                </a:lnTo>
                <a:lnTo>
                  <a:pt x="306480" y="6588626"/>
                </a:lnTo>
                <a:cubicBezTo>
                  <a:pt x="312576" y="6582147"/>
                  <a:pt x="318672" y="6575479"/>
                  <a:pt x="328959" y="6564621"/>
                </a:cubicBezTo>
                <a:lnTo>
                  <a:pt x="328959" y="6564620"/>
                </a:lnTo>
                <a:lnTo>
                  <a:pt x="306480" y="6588625"/>
                </a:lnTo>
                <a:cubicBezTo>
                  <a:pt x="298003" y="6597578"/>
                  <a:pt x="291954" y="6611342"/>
                  <a:pt x="289858" y="6625224"/>
                </a:cubicBezTo>
                <a:lnTo>
                  <a:pt x="289858" y="6625225"/>
                </a:lnTo>
                <a:lnTo>
                  <a:pt x="289858" y="6625225"/>
                </a:lnTo>
                <a:cubicBezTo>
                  <a:pt x="287762" y="6639108"/>
                  <a:pt x="289619" y="6653111"/>
                  <a:pt x="296953" y="6662542"/>
                </a:cubicBezTo>
                <a:cubicBezTo>
                  <a:pt x="302288" y="6669496"/>
                  <a:pt x="306038" y="6676306"/>
                  <a:pt x="308405" y="6683027"/>
                </a:cubicBezTo>
                <a:lnTo>
                  <a:pt x="311551" y="6702976"/>
                </a:lnTo>
                <a:lnTo>
                  <a:pt x="297715" y="6742552"/>
                </a:lnTo>
                <a:cubicBezTo>
                  <a:pt x="283999" y="6764841"/>
                  <a:pt x="278713" y="6788417"/>
                  <a:pt x="278237" y="6812063"/>
                </a:cubicBezTo>
                <a:lnTo>
                  <a:pt x="278237" y="6812064"/>
                </a:lnTo>
                <a:lnTo>
                  <a:pt x="278237" y="6812064"/>
                </a:lnTo>
                <a:lnTo>
                  <a:pt x="284400" y="6858001"/>
                </a:lnTo>
                <a:lnTo>
                  <a:pt x="112147" y="6858001"/>
                </a:lnTo>
                <a:lnTo>
                  <a:pt x="102447" y="6815516"/>
                </a:lnTo>
                <a:cubicBezTo>
                  <a:pt x="96923" y="6793035"/>
                  <a:pt x="87016" y="6771319"/>
                  <a:pt x="83396" y="6748458"/>
                </a:cubicBezTo>
                <a:cubicBezTo>
                  <a:pt x="74824" y="6694164"/>
                  <a:pt x="68728" y="6639488"/>
                  <a:pt x="61870" y="6584812"/>
                </a:cubicBezTo>
                <a:cubicBezTo>
                  <a:pt x="54821" y="6528424"/>
                  <a:pt x="47391" y="6472225"/>
                  <a:pt x="41105" y="6415833"/>
                </a:cubicBezTo>
                <a:cubicBezTo>
                  <a:pt x="37865" y="6384972"/>
                  <a:pt x="37295" y="6353919"/>
                  <a:pt x="34247" y="6323058"/>
                </a:cubicBezTo>
                <a:cubicBezTo>
                  <a:pt x="31579" y="6296005"/>
                  <a:pt x="26626" y="6269144"/>
                  <a:pt x="23386" y="6242093"/>
                </a:cubicBezTo>
                <a:cubicBezTo>
                  <a:pt x="20720" y="6218660"/>
                  <a:pt x="19196" y="6195037"/>
                  <a:pt x="16528" y="6171605"/>
                </a:cubicBezTo>
                <a:cubicBezTo>
                  <a:pt x="12148" y="6134075"/>
                  <a:pt x="7194" y="6096736"/>
                  <a:pt x="2622" y="6059397"/>
                </a:cubicBezTo>
                <a:lnTo>
                  <a:pt x="0" y="6041769"/>
                </a:lnTo>
                <a:lnTo>
                  <a:pt x="0" y="6000937"/>
                </a:lnTo>
                <a:lnTo>
                  <a:pt x="3670" y="5957595"/>
                </a:lnTo>
                <a:lnTo>
                  <a:pt x="0" y="5912511"/>
                </a:lnTo>
                <a:lnTo>
                  <a:pt x="0" y="5886401"/>
                </a:lnTo>
                <a:lnTo>
                  <a:pt x="1098" y="5864318"/>
                </a:lnTo>
                <a:cubicBezTo>
                  <a:pt x="7576" y="5839361"/>
                  <a:pt x="16720" y="5815169"/>
                  <a:pt x="24720" y="5790592"/>
                </a:cubicBezTo>
                <a:cubicBezTo>
                  <a:pt x="25672" y="5787924"/>
                  <a:pt x="25864" y="5784686"/>
                  <a:pt x="26434" y="5781830"/>
                </a:cubicBezTo>
                <a:cubicBezTo>
                  <a:pt x="29675" y="5765635"/>
                  <a:pt x="32913" y="5749634"/>
                  <a:pt x="35771" y="5733440"/>
                </a:cubicBezTo>
                <a:cubicBezTo>
                  <a:pt x="37295" y="5724678"/>
                  <a:pt x="37485" y="5715723"/>
                  <a:pt x="38819" y="5706959"/>
                </a:cubicBezTo>
                <a:cubicBezTo>
                  <a:pt x="44153" y="5673050"/>
                  <a:pt x="35199" y="5635711"/>
                  <a:pt x="58250" y="5606372"/>
                </a:cubicBezTo>
                <a:cubicBezTo>
                  <a:pt x="73110" y="5587321"/>
                  <a:pt x="69680" y="5568842"/>
                  <a:pt x="67394" y="5548460"/>
                </a:cubicBezTo>
                <a:cubicBezTo>
                  <a:pt x="65680" y="5533027"/>
                  <a:pt x="66252" y="5517215"/>
                  <a:pt x="66060" y="5501594"/>
                </a:cubicBezTo>
                <a:cubicBezTo>
                  <a:pt x="65490" y="5474161"/>
                  <a:pt x="65298" y="5446728"/>
                  <a:pt x="64346" y="5419295"/>
                </a:cubicBezTo>
                <a:cubicBezTo>
                  <a:pt x="63966" y="5410531"/>
                  <a:pt x="59202" y="5401579"/>
                  <a:pt x="59964" y="5393005"/>
                </a:cubicBezTo>
                <a:cubicBezTo>
                  <a:pt x="63584" y="5353379"/>
                  <a:pt x="69300" y="5313754"/>
                  <a:pt x="72538" y="5274129"/>
                </a:cubicBezTo>
                <a:cubicBezTo>
                  <a:pt x="74442" y="5251650"/>
                  <a:pt x="70824" y="5228597"/>
                  <a:pt x="73490" y="5206308"/>
                </a:cubicBezTo>
                <a:cubicBezTo>
                  <a:pt x="76538" y="5180591"/>
                  <a:pt x="84348" y="5155445"/>
                  <a:pt x="89113" y="5129916"/>
                </a:cubicBezTo>
                <a:cubicBezTo>
                  <a:pt x="90445" y="5122867"/>
                  <a:pt x="88731" y="5115057"/>
                  <a:pt x="88351" y="5107627"/>
                </a:cubicBezTo>
                <a:cubicBezTo>
                  <a:pt x="87968" y="5099245"/>
                  <a:pt x="87206" y="5091052"/>
                  <a:pt x="87016" y="5082670"/>
                </a:cubicBezTo>
                <a:cubicBezTo>
                  <a:pt x="86634" y="5057141"/>
                  <a:pt x="87206" y="5031614"/>
                  <a:pt x="85872" y="5006086"/>
                </a:cubicBezTo>
                <a:cubicBezTo>
                  <a:pt x="85110" y="4990465"/>
                  <a:pt x="77300" y="4974082"/>
                  <a:pt x="80158" y="4959602"/>
                </a:cubicBezTo>
                <a:cubicBezTo>
                  <a:pt x="85682" y="4930075"/>
                  <a:pt x="73300" y="4900546"/>
                  <a:pt x="83586" y="4871019"/>
                </a:cubicBezTo>
                <a:cubicBezTo>
                  <a:pt x="86634" y="4861873"/>
                  <a:pt x="79014" y="4849300"/>
                  <a:pt x="78634" y="4838250"/>
                </a:cubicBezTo>
                <a:cubicBezTo>
                  <a:pt x="77682" y="4810627"/>
                  <a:pt x="77872" y="4783004"/>
                  <a:pt x="78062" y="4755381"/>
                </a:cubicBezTo>
                <a:cubicBezTo>
                  <a:pt x="78252" y="4730614"/>
                  <a:pt x="75586" y="4704895"/>
                  <a:pt x="80920" y="4681083"/>
                </a:cubicBezTo>
                <a:cubicBezTo>
                  <a:pt x="86634" y="4656126"/>
                  <a:pt x="85872" y="4633647"/>
                  <a:pt x="79396" y="4609452"/>
                </a:cubicBezTo>
                <a:cubicBezTo>
                  <a:pt x="75014" y="4592878"/>
                  <a:pt x="74442" y="4575351"/>
                  <a:pt x="73110" y="4558207"/>
                </a:cubicBezTo>
                <a:cubicBezTo>
                  <a:pt x="71586" y="4539728"/>
                  <a:pt x="75586" y="4519343"/>
                  <a:pt x="69300" y="4502579"/>
                </a:cubicBezTo>
                <a:cubicBezTo>
                  <a:pt x="50629" y="4452665"/>
                  <a:pt x="46629" y="4401419"/>
                  <a:pt x="46629" y="4349222"/>
                </a:cubicBezTo>
                <a:cubicBezTo>
                  <a:pt x="46629" y="4339695"/>
                  <a:pt x="49295" y="4329979"/>
                  <a:pt x="52153" y="4320837"/>
                </a:cubicBezTo>
                <a:cubicBezTo>
                  <a:pt x="69300" y="4267493"/>
                  <a:pt x="67776" y="4213961"/>
                  <a:pt x="57297" y="4159667"/>
                </a:cubicBezTo>
                <a:cubicBezTo>
                  <a:pt x="55011" y="4148427"/>
                  <a:pt x="54629" y="4135854"/>
                  <a:pt x="56915" y="4124614"/>
                </a:cubicBezTo>
                <a:cubicBezTo>
                  <a:pt x="63584" y="4092989"/>
                  <a:pt x="74634" y="4062318"/>
                  <a:pt x="79396" y="4030503"/>
                </a:cubicBezTo>
                <a:cubicBezTo>
                  <a:pt x="87206" y="3977925"/>
                  <a:pt x="60918" y="3932394"/>
                  <a:pt x="43771" y="3885338"/>
                </a:cubicBezTo>
                <a:cubicBezTo>
                  <a:pt x="31627" y="3851761"/>
                  <a:pt x="8016" y="3821935"/>
                  <a:pt x="426" y="3786777"/>
                </a:cubicBezTo>
                <a:lnTo>
                  <a:pt x="0" y="3773897"/>
                </a:lnTo>
                <a:lnTo>
                  <a:pt x="0" y="3393882"/>
                </a:lnTo>
                <a:lnTo>
                  <a:pt x="11838" y="3359516"/>
                </a:lnTo>
                <a:cubicBezTo>
                  <a:pt x="14434" y="3346205"/>
                  <a:pt x="14910" y="3332774"/>
                  <a:pt x="12910" y="3318771"/>
                </a:cubicBezTo>
                <a:cubicBezTo>
                  <a:pt x="12243" y="3314104"/>
                  <a:pt x="9909" y="3308770"/>
                  <a:pt x="6718" y="3304079"/>
                </a:cubicBezTo>
                <a:lnTo>
                  <a:pt x="0" y="3297657"/>
                </a:lnTo>
                <a:lnTo>
                  <a:pt x="0" y="3207867"/>
                </a:lnTo>
                <a:lnTo>
                  <a:pt x="15553" y="3186771"/>
                </a:lnTo>
                <a:cubicBezTo>
                  <a:pt x="28483" y="3162329"/>
                  <a:pt x="30484" y="3134647"/>
                  <a:pt x="36341" y="3107500"/>
                </a:cubicBezTo>
                <a:cubicBezTo>
                  <a:pt x="41105" y="3085403"/>
                  <a:pt x="41295" y="3064827"/>
                  <a:pt x="38057" y="3042728"/>
                </a:cubicBezTo>
                <a:cubicBezTo>
                  <a:pt x="30817" y="2994722"/>
                  <a:pt x="41105" y="2948047"/>
                  <a:pt x="54249" y="2901943"/>
                </a:cubicBezTo>
                <a:cubicBezTo>
                  <a:pt x="63012" y="2871462"/>
                  <a:pt x="68346" y="2840219"/>
                  <a:pt x="77300" y="2809930"/>
                </a:cubicBezTo>
                <a:cubicBezTo>
                  <a:pt x="84158" y="2787259"/>
                  <a:pt x="92351" y="2764590"/>
                  <a:pt x="103399" y="2743826"/>
                </a:cubicBezTo>
                <a:cubicBezTo>
                  <a:pt x="119594" y="2713723"/>
                  <a:pt x="143978" y="2687436"/>
                  <a:pt x="137500" y="2649143"/>
                </a:cubicBezTo>
                <a:cubicBezTo>
                  <a:pt x="131786" y="2615421"/>
                  <a:pt x="143786" y="2584942"/>
                  <a:pt x="155217" y="2554079"/>
                </a:cubicBezTo>
                <a:cubicBezTo>
                  <a:pt x="163599" y="2531409"/>
                  <a:pt x="172173" y="2508742"/>
                  <a:pt x="177507" y="2485307"/>
                </a:cubicBezTo>
                <a:cubicBezTo>
                  <a:pt x="183794" y="2457492"/>
                  <a:pt x="181126" y="2426059"/>
                  <a:pt x="192748" y="2401292"/>
                </a:cubicBezTo>
                <a:cubicBezTo>
                  <a:pt x="204940" y="2375383"/>
                  <a:pt x="196748" y="2353859"/>
                  <a:pt x="193318" y="2330806"/>
                </a:cubicBezTo>
                <a:cubicBezTo>
                  <a:pt x="187984" y="2294039"/>
                  <a:pt x="178077" y="2257459"/>
                  <a:pt x="190652" y="2220312"/>
                </a:cubicBezTo>
                <a:cubicBezTo>
                  <a:pt x="205892" y="2175163"/>
                  <a:pt x="222275" y="2130393"/>
                  <a:pt x="236753" y="2085054"/>
                </a:cubicBezTo>
                <a:cubicBezTo>
                  <a:pt x="242280" y="2067525"/>
                  <a:pt x="244566" y="2048668"/>
                  <a:pt x="247042" y="2030378"/>
                </a:cubicBezTo>
                <a:cubicBezTo>
                  <a:pt x="249138" y="2013043"/>
                  <a:pt x="243804" y="1992279"/>
                  <a:pt x="251804" y="1978940"/>
                </a:cubicBezTo>
                <a:cubicBezTo>
                  <a:pt x="272379" y="1944649"/>
                  <a:pt x="282475" y="1909408"/>
                  <a:pt x="282475" y="1869780"/>
                </a:cubicBezTo>
                <a:cubicBezTo>
                  <a:pt x="282475" y="1854920"/>
                  <a:pt x="291049" y="1840441"/>
                  <a:pt x="292573" y="1825393"/>
                </a:cubicBezTo>
                <a:cubicBezTo>
                  <a:pt x="294477" y="1804816"/>
                  <a:pt x="299622" y="1781194"/>
                  <a:pt x="292381" y="1763287"/>
                </a:cubicBezTo>
                <a:cubicBezTo>
                  <a:pt x="275237" y="1721185"/>
                  <a:pt x="289525" y="1687086"/>
                  <a:pt x="306480" y="1650317"/>
                </a:cubicBezTo>
                <a:cubicBezTo>
                  <a:pt x="323244" y="1614120"/>
                  <a:pt x="336579" y="1576019"/>
                  <a:pt x="347629" y="1537537"/>
                </a:cubicBezTo>
                <a:cubicBezTo>
                  <a:pt x="351629" y="1523059"/>
                  <a:pt x="344961" y="1505724"/>
                  <a:pt x="343629" y="1489720"/>
                </a:cubicBezTo>
                <a:cubicBezTo>
                  <a:pt x="343247" y="1484004"/>
                  <a:pt x="342675" y="1477717"/>
                  <a:pt x="344581" y="1472575"/>
                </a:cubicBezTo>
                <a:cubicBezTo>
                  <a:pt x="362870" y="1422854"/>
                  <a:pt x="376776" y="1372368"/>
                  <a:pt x="367252" y="1318456"/>
                </a:cubicBezTo>
                <a:cubicBezTo>
                  <a:pt x="366298" y="1313504"/>
                  <a:pt x="368394" y="1307978"/>
                  <a:pt x="369728" y="1303024"/>
                </a:cubicBezTo>
                <a:cubicBezTo>
                  <a:pt x="376586" y="1278829"/>
                  <a:pt x="387444" y="1255206"/>
                  <a:pt x="389921" y="1230633"/>
                </a:cubicBezTo>
                <a:cubicBezTo>
                  <a:pt x="396017" y="1170051"/>
                  <a:pt x="398495" y="1109091"/>
                  <a:pt x="402495" y="1048125"/>
                </a:cubicBezTo>
                <a:cubicBezTo>
                  <a:pt x="402685" y="1044315"/>
                  <a:pt x="402685" y="1040315"/>
                  <a:pt x="404019" y="1036887"/>
                </a:cubicBezTo>
                <a:cubicBezTo>
                  <a:pt x="412211" y="1014406"/>
                  <a:pt x="409543" y="994785"/>
                  <a:pt x="393923" y="975733"/>
                </a:cubicBezTo>
                <a:cubicBezTo>
                  <a:pt x="387064" y="967350"/>
                  <a:pt x="383444" y="955920"/>
                  <a:pt x="379634" y="945444"/>
                </a:cubicBezTo>
                <a:cubicBezTo>
                  <a:pt x="373918" y="930011"/>
                  <a:pt x="368394" y="914200"/>
                  <a:pt x="364774" y="898198"/>
                </a:cubicBezTo>
                <a:cubicBezTo>
                  <a:pt x="361346" y="882384"/>
                  <a:pt x="356583" y="865430"/>
                  <a:pt x="359250" y="850189"/>
                </a:cubicBezTo>
                <a:cubicBezTo>
                  <a:pt x="364012" y="822756"/>
                  <a:pt x="374680" y="796655"/>
                  <a:pt x="381730" y="769605"/>
                </a:cubicBezTo>
                <a:cubicBezTo>
                  <a:pt x="384206" y="760270"/>
                  <a:pt x="383824" y="749982"/>
                  <a:pt x="384016" y="740268"/>
                </a:cubicBezTo>
                <a:cubicBezTo>
                  <a:pt x="384586" y="717977"/>
                  <a:pt x="379062" y="695116"/>
                  <a:pt x="394875" y="674923"/>
                </a:cubicBezTo>
                <a:cubicBezTo>
                  <a:pt x="409733" y="656255"/>
                  <a:pt x="405353" y="637392"/>
                  <a:pt x="394113" y="617772"/>
                </a:cubicBezTo>
                <a:cubicBezTo>
                  <a:pt x="386110" y="603673"/>
                  <a:pt x="379824" y="587672"/>
                  <a:pt x="376776" y="571860"/>
                </a:cubicBezTo>
                <a:cubicBezTo>
                  <a:pt x="372586" y="550141"/>
                  <a:pt x="370870" y="528615"/>
                  <a:pt x="373348" y="505182"/>
                </a:cubicBezTo>
                <a:cubicBezTo>
                  <a:pt x="375062" y="488607"/>
                  <a:pt x="375824" y="475081"/>
                  <a:pt x="385920" y="462126"/>
                </a:cubicBezTo>
                <a:cubicBezTo>
                  <a:pt x="387444" y="460032"/>
                  <a:pt x="387826" y="456222"/>
                  <a:pt x="387634" y="453364"/>
                </a:cubicBezTo>
                <a:cubicBezTo>
                  <a:pt x="384396" y="415835"/>
                  <a:pt x="386110" y="378686"/>
                  <a:pt x="388399" y="340774"/>
                </a:cubicBezTo>
                <a:cubicBezTo>
                  <a:pt x="391445" y="292579"/>
                  <a:pt x="382492" y="241901"/>
                  <a:pt x="350487" y="200182"/>
                </a:cubicBezTo>
                <a:cubicBezTo>
                  <a:pt x="345723" y="194085"/>
                  <a:pt x="343629" y="184941"/>
                  <a:pt x="342485" y="176939"/>
                </a:cubicBezTo>
                <a:cubicBezTo>
                  <a:pt x="337533" y="139219"/>
                  <a:pt x="334103" y="101308"/>
                  <a:pt x="328579" y="63587"/>
                </a:cubicBezTo>
                <a:cubicBezTo>
                  <a:pt x="325530" y="43012"/>
                  <a:pt x="322862" y="21486"/>
                  <a:pt x="314480" y="2817"/>
                </a:cubicBezTo>
                <a:close/>
              </a:path>
            </a:pathLst>
          </a:custGeom>
          <a:effectLst>
            <a:outerShdw blurRad="381000" dist="152400" dir="10800000" algn="r" rotWithShape="0">
              <a:prstClr val="black">
                <a:alpha val="10000"/>
              </a:prstClr>
            </a:outerShdw>
          </a:effectLst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B60959F-9B69-4520-A16E-EA6BECC74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0" y="-1"/>
            <a:ext cx="874716" cy="6858001"/>
            <a:chOff x="7620000" y="-1"/>
            <a:chExt cx="874716" cy="6858001"/>
          </a:xfrm>
        </p:grpSpPr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8D5A6E8-CD1B-4796-ABD1-A6F27F6C0E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7E12F56-F4EE-4535-8677-C11996E24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4628357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FC36577-003F-B64F-BD31-B7333189E2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2822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88"/>
    </mc:Choice>
    <mc:Fallback xmlns="">
      <p:transition spd="slow" advTm="12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168D753-F149-DB87-239F-C0A5C234D0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t="13071" b="26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B0D8A4-211C-CF2C-289A-19A5CA17E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8105" y="481806"/>
            <a:ext cx="606792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Grouping into categories</a:t>
            </a:r>
          </a:p>
        </p:txBody>
      </p:sp>
      <p:graphicFrame>
        <p:nvGraphicFramePr>
          <p:cNvPr id="20" name="Text Placeholder 2">
            <a:extLst>
              <a:ext uri="{FF2B5EF4-FFF2-40B4-BE49-F238E27FC236}">
                <a16:creationId xmlns:a16="http://schemas.microsoft.com/office/drawing/2014/main" id="{A3E18844-354E-139C-E507-D43DBAC0C1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80328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B2B47921-8CB0-7989-6EB0-E3AA3457B2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21685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6720"/>
    </mc:Choice>
    <mc:Fallback xmlns="">
      <p:transition spd="slow" advTm="16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44552-2BF9-3B17-1030-2146BFCE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6096" y="142794"/>
            <a:ext cx="5045242" cy="878304"/>
          </a:xfrm>
        </p:spPr>
        <p:txBody>
          <a:bodyPr/>
          <a:lstStyle/>
          <a:p>
            <a:r>
              <a:rPr lang="en-IN" dirty="0"/>
              <a:t>DATA EXPLORATION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8765C2-BAE0-02B2-D3CC-F7989254FA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 descr="A collage of graphs and diagrams&#10;&#10;Description automatically generated">
            <a:extLst>
              <a:ext uri="{FF2B5EF4-FFF2-40B4-BE49-F238E27FC236}">
                <a16:creationId xmlns:a16="http://schemas.microsoft.com/office/drawing/2014/main" id="{B02B5F80-9691-4068-C928-AC17198B00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4875"/>
            <a:ext cx="12192000" cy="576312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6F934D7-739B-9792-D28C-2E9549D350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6478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07"/>
    </mc:Choice>
    <mc:Fallback xmlns="">
      <p:transition spd="slow" advTm="9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3529E97A-97C3-40EA-8A04-5C02398D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4A5C4A-65A4-6AD3-FB5D-CABD13260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650" y="450463"/>
            <a:ext cx="3599688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Feature Selection using ANOVA, Co-relation matrix, PCA.</a:t>
            </a:r>
          </a:p>
        </p:txBody>
      </p:sp>
      <p:sp>
        <p:nvSpPr>
          <p:cNvPr id="116" name="sketch line">
            <a:extLst>
              <a:ext uri="{FF2B5EF4-FFF2-40B4-BE49-F238E27FC236}">
                <a16:creationId xmlns:a16="http://schemas.microsoft.com/office/drawing/2014/main" id="{59FA8C2E-A5A7-4490-927A-7CD58343E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353312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7EB0E-0D44-9590-C126-FA3AA404F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7674" y="177345"/>
            <a:ext cx="7074409" cy="2370221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ANOVA:</a:t>
            </a:r>
          </a:p>
          <a:p>
            <a:r>
              <a:rPr lang="en-US" dirty="0">
                <a:solidFill>
                  <a:srgbClr val="FFFFFF"/>
                </a:solidFill>
              </a:rPr>
              <a:t>Performing ANOVA for three different categories which includes fuel_economy, emissions, vehicle_dimensions.</a:t>
            </a:r>
          </a:p>
          <a:p>
            <a:r>
              <a:rPr lang="en-US" dirty="0">
                <a:solidFill>
                  <a:srgbClr val="FFFFFF"/>
                </a:solidFill>
              </a:rPr>
              <a:t>And filtering out non-significant variables at the significance level of 0.01.</a:t>
            </a:r>
          </a:p>
          <a:p>
            <a:endParaRPr lang="en-US" sz="1500" dirty="0">
              <a:solidFill>
                <a:srgbClr val="FFFFFF"/>
              </a:solidFill>
            </a:endParaRPr>
          </a:p>
        </p:txBody>
      </p:sp>
      <p:pic>
        <p:nvPicPr>
          <p:cNvPr id="7" name="Picture 6" descr="A white paper with black text&#10;&#10;Description automatically generated">
            <a:extLst>
              <a:ext uri="{FF2B5EF4-FFF2-40B4-BE49-F238E27FC236}">
                <a16:creationId xmlns:a16="http://schemas.microsoft.com/office/drawing/2014/main" id="{4AE1EC09-4D71-EA51-F7EC-78BF4A6E9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055177"/>
            <a:ext cx="12192000" cy="3802823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C6368A72-DED7-E043-F9AC-9E4AD2E418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6830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07"/>
    </mc:Choice>
    <mc:Fallback xmlns="">
      <p:transition spd="slow" advTm="10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8D2A7-8812-0DF1-4F31-9D7896CBB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70"/>
            <a:ext cx="4368602" cy="15971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CO-RELATION MATRIX</a:t>
            </a:r>
          </a:p>
        </p:txBody>
      </p:sp>
      <p:sp>
        <p:nvSpPr>
          <p:cNvPr id="3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A4A1C-395B-1BFB-1CED-ED260C144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412" y="2872899"/>
            <a:ext cx="4727258" cy="3659731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dirty="0"/>
              <a:t>The near zero variance features are founded and calculated the most frequent values, unique values and the second most frequent values.</a:t>
            </a:r>
          </a:p>
          <a:p>
            <a:r>
              <a:rPr lang="en-US" sz="2000" dirty="0"/>
              <a:t>Identified the columns with near zero variance and removed those columns.</a:t>
            </a:r>
          </a:p>
          <a:p>
            <a:r>
              <a:rPr lang="en-US" sz="2000" dirty="0"/>
              <a:t>And removed constant or near constant columns at the significance level of 0.01.</a:t>
            </a:r>
          </a:p>
        </p:txBody>
      </p:sp>
      <p:pic>
        <p:nvPicPr>
          <p:cNvPr id="7" name="Picture 6" descr="A close-up of a grid&#10;&#10;Description automatically generated">
            <a:extLst>
              <a:ext uri="{FF2B5EF4-FFF2-40B4-BE49-F238E27FC236}">
                <a16:creationId xmlns:a16="http://schemas.microsoft.com/office/drawing/2014/main" id="{A0499E3A-4C2D-F872-4F7F-36B215822A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02" r="1082"/>
          <a:stretch/>
        </p:blipFill>
        <p:spPr>
          <a:xfrm>
            <a:off x="5008682" y="10"/>
            <a:ext cx="718179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0EF3C3A6-F203-6E39-E9FB-ECA70D0C11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36770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65"/>
    </mc:Choice>
    <mc:Fallback xmlns="">
      <p:transition spd="slow" advTm="7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473</Words>
  <Application>Microsoft Office PowerPoint</Application>
  <PresentationFormat>Widescreen</PresentationFormat>
  <Paragraphs>54</Paragraphs>
  <Slides>16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Office Theme</vt:lpstr>
      <vt:lpstr>Analysing Fuel Sources</vt:lpstr>
      <vt:lpstr>Contents</vt:lpstr>
      <vt:lpstr> Problem Statement</vt:lpstr>
      <vt:lpstr>Data Overview</vt:lpstr>
      <vt:lpstr>Data Cleaning </vt:lpstr>
      <vt:lpstr>Grouping into categories</vt:lpstr>
      <vt:lpstr>DATA EXPLORATION</vt:lpstr>
      <vt:lpstr>Feature Selection using ANOVA, Co-relation matrix, PCA.</vt:lpstr>
      <vt:lpstr>CO-RELATION MATRIX</vt:lpstr>
      <vt:lpstr>Principle Component Analysis(PCA)</vt:lpstr>
      <vt:lpstr>SILHOUTTE METHOD</vt:lpstr>
      <vt:lpstr>DATA PARTITION</vt:lpstr>
      <vt:lpstr>MODEL SELECTION</vt:lpstr>
      <vt:lpstr>K-Means</vt:lpstr>
      <vt:lpstr>DBSCAN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Fuel Consumption Data Using Machine Learning Techniques</dc:title>
  <dc:creator>Ravi Vegesna</dc:creator>
  <cp:lastModifiedBy>nikhilareddyvantari@gmail.com</cp:lastModifiedBy>
  <cp:revision>4</cp:revision>
  <dcterms:created xsi:type="dcterms:W3CDTF">2024-04-29T17:38:52Z</dcterms:created>
  <dcterms:modified xsi:type="dcterms:W3CDTF">2024-04-30T03:56:56Z</dcterms:modified>
</cp:coreProperties>
</file>

<file path=docProps/thumbnail.jpeg>
</file>